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86" d="100"/>
          <a:sy n="86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4F783A-4A7B-423B-8939-F4DCA46E5F3B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D00196-DEB0-46F1-ACF4-D2E81C64E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068960"/>
            <a:ext cx="6172200" cy="180020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Что такое весна ?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Подготовила и провела: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Ефимова Алла Ивановна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Воспитатель ГБДОУ №43 г. Колпино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Определение весны:</a:t>
            </a:r>
          </a:p>
          <a:p>
            <a:pPr>
              <a:buNone/>
            </a:pPr>
            <a:r>
              <a:rPr lang="ru-RU" sz="3200" dirty="0" smtClean="0"/>
              <a:t> Слово имеет древнюю</a:t>
            </a:r>
          </a:p>
          <a:p>
            <a:pPr>
              <a:buNone/>
            </a:pPr>
            <a:r>
              <a:rPr lang="ru-RU" sz="3200" dirty="0" smtClean="0"/>
              <a:t>индоевропейскую основу</a:t>
            </a:r>
          </a:p>
          <a:p>
            <a:pPr>
              <a:buNone/>
            </a:pPr>
            <a:r>
              <a:rPr lang="ru-RU" sz="3200" dirty="0" smtClean="0"/>
              <a:t>сродни  </a:t>
            </a:r>
            <a:r>
              <a:rPr lang="en-US" sz="3200" dirty="0" err="1" smtClean="0"/>
              <a:t>vasarà</a:t>
            </a:r>
            <a:r>
              <a:rPr lang="en-US" sz="3200" dirty="0" smtClean="0"/>
              <a:t> — «</a:t>
            </a:r>
            <a:r>
              <a:rPr lang="ru-RU" sz="3200" dirty="0" smtClean="0"/>
              <a:t>лето», — </a:t>
            </a:r>
          </a:p>
          <a:p>
            <a:pPr>
              <a:buNone/>
            </a:pPr>
            <a:r>
              <a:rPr lang="en-US" sz="3200" dirty="0" err="1" smtClean="0"/>
              <a:t>pavasaris</a:t>
            </a:r>
            <a:r>
              <a:rPr lang="en-US" sz="3200" dirty="0" smtClean="0"/>
              <a:t>, </a:t>
            </a:r>
            <a:r>
              <a:rPr lang="ru-RU" sz="3200" dirty="0" smtClean="0"/>
              <a:t> </a:t>
            </a:r>
            <a:r>
              <a:rPr lang="en-US" sz="3200" dirty="0" err="1" smtClean="0"/>
              <a:t>vasantás</a:t>
            </a:r>
            <a:r>
              <a:rPr lang="en-US" sz="3200" dirty="0" smtClean="0"/>
              <a:t> — «</a:t>
            </a:r>
            <a:r>
              <a:rPr lang="ru-RU" sz="3200" dirty="0" smtClean="0"/>
              <a:t>весна»,</a:t>
            </a:r>
          </a:p>
          <a:p>
            <a:pPr>
              <a:buNone/>
            </a:pPr>
            <a:r>
              <a:rPr lang="en-US" sz="3200" dirty="0" err="1" smtClean="0"/>
              <a:t>vasar</a:t>
            </a:r>
            <a:r>
              <a:rPr lang="en-US" sz="3200" dirty="0" smtClean="0"/>
              <a:t> — «</a:t>
            </a:r>
            <a:r>
              <a:rPr lang="ru-RU" sz="3200" dirty="0" smtClean="0"/>
              <a:t>рано».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vesnaprezentatsiya-300x2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861048"/>
            <a:ext cx="5184576" cy="2736304"/>
          </a:xfrm>
          <a:prstGeom prst="rect">
            <a:avLst/>
          </a:prstGeom>
        </p:spPr>
      </p:pic>
    </p:spTree>
  </p:cSld>
  <p:clrMapOvr>
    <a:masterClrMapping/>
  </p:clrMapOvr>
  <p:transition spd="slow" advTm="12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7611616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+mj-lt"/>
                <a:cs typeface="Times New Roman" pitchFamily="18" charset="0"/>
              </a:rPr>
              <a:t>Что такое весна?</a:t>
            </a:r>
          </a:p>
          <a:p>
            <a:pPr>
              <a:buNone/>
            </a:pPr>
            <a:r>
              <a:rPr lang="ru-RU" sz="3200" dirty="0" smtClean="0"/>
              <a:t>Весна это </a:t>
            </a:r>
            <a:r>
              <a:rPr lang="ru-RU" sz="3200" b="1" dirty="0" smtClean="0"/>
              <a:t>- </a:t>
            </a:r>
            <a:r>
              <a:rPr lang="ru-RU" sz="3200" dirty="0" smtClean="0"/>
              <a:t>одно из четырёх 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времен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года, после зимы и до лета.</a:t>
            </a:r>
          </a:p>
          <a:p>
            <a:pPr>
              <a:buNone/>
            </a:pPr>
            <a:r>
              <a:rPr lang="ru-RU" sz="3200" dirty="0" smtClean="0"/>
              <a:t>Состоит из трёх месяцев: в Северном</a:t>
            </a:r>
          </a:p>
          <a:p>
            <a:pPr>
              <a:buNone/>
            </a:pPr>
            <a:r>
              <a:rPr lang="ru-RU" sz="3200" dirty="0" smtClean="0"/>
              <a:t>полушарии — марта, апреля и мая,</a:t>
            </a:r>
          </a:p>
          <a:p>
            <a:pPr>
              <a:buNone/>
            </a:pPr>
            <a:r>
              <a:rPr lang="ru-RU" sz="3200" dirty="0" smtClean="0"/>
              <a:t>в Южном </a:t>
            </a:r>
            <a:r>
              <a:rPr lang="ru-RU" sz="3200" dirty="0" err="1" smtClean="0"/>
              <a:t>сентября,октября</a:t>
            </a:r>
            <a:r>
              <a:rPr lang="ru-RU" sz="3200" dirty="0" smtClean="0"/>
              <a:t> и ноября.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весн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861048"/>
            <a:ext cx="4824536" cy="2664296"/>
          </a:xfrm>
          <a:prstGeom prst="rect">
            <a:avLst/>
          </a:prstGeom>
        </p:spPr>
      </p:pic>
    </p:spTree>
  </p:cSld>
  <p:clrMapOvr>
    <a:masterClrMapping/>
  </p:clrMapOvr>
  <p:transition spd="slow" advTm="13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Весна — переходный сезон, когда </a:t>
            </a:r>
          </a:p>
          <a:p>
            <a:pPr>
              <a:buNone/>
            </a:pPr>
            <a:r>
              <a:rPr lang="ru-RU" sz="3200" dirty="0" smtClean="0"/>
              <a:t>заметно увеличение светового дня,</a:t>
            </a:r>
          </a:p>
          <a:p>
            <a:pPr>
              <a:buNone/>
            </a:pPr>
            <a:r>
              <a:rPr lang="ru-RU" sz="3200" dirty="0" smtClean="0"/>
              <a:t>повышается температура</a:t>
            </a:r>
          </a:p>
          <a:p>
            <a:pPr>
              <a:buNone/>
            </a:pPr>
            <a:r>
              <a:rPr lang="ru-RU" sz="3200" dirty="0" smtClean="0"/>
              <a:t>окружающей среды и</a:t>
            </a:r>
          </a:p>
          <a:p>
            <a:pPr>
              <a:buNone/>
            </a:pPr>
            <a:r>
              <a:rPr lang="ru-RU" sz="3200" dirty="0" smtClean="0"/>
              <a:t>активизируется</a:t>
            </a:r>
          </a:p>
          <a:p>
            <a:pPr>
              <a:buNone/>
            </a:pPr>
            <a:r>
              <a:rPr lang="ru-RU" sz="3200" dirty="0" smtClean="0"/>
              <a:t>природная деятельность живых</a:t>
            </a:r>
          </a:p>
          <a:p>
            <a:pPr>
              <a:buNone/>
            </a:pPr>
            <a:r>
              <a:rPr lang="ru-RU" sz="3200" dirty="0" smtClean="0"/>
              <a:t>существ и растений.</a:t>
            </a:r>
          </a:p>
          <a:p>
            <a:pPr>
              <a:buNone/>
            </a:pPr>
            <a:r>
              <a:rPr lang="ru-RU" sz="3200" dirty="0" smtClean="0"/>
              <a:t>Климатически весна считается</a:t>
            </a:r>
          </a:p>
          <a:p>
            <a:pPr>
              <a:buNone/>
            </a:pPr>
            <a:r>
              <a:rPr lang="ru-RU" sz="3200" dirty="0" smtClean="0"/>
              <a:t>наступившей, когда среднесуточная</a:t>
            </a:r>
          </a:p>
          <a:p>
            <a:pPr>
              <a:buNone/>
            </a:pPr>
            <a:r>
              <a:rPr lang="ru-RU" sz="3200" dirty="0" smtClean="0"/>
              <a:t>температура начинает превышать 0</a:t>
            </a:r>
          </a:p>
          <a:p>
            <a:pPr>
              <a:buNone/>
            </a:pPr>
            <a:r>
              <a:rPr lang="ru-RU" sz="3200" dirty="0" smtClean="0"/>
              <a:t>градусов по Цельсию.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 advTm="1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В южных районах России весна сливается с осенью (субтропический климат, климатической зимы нет). В средней полосе России весна наступает климатически в среднем в конце марта. На большей части России март климатически является зимним месяцем. В районах с холодным климатом весна тоже сливается с осенью (нет климатического лета, субарктический климат).</a:t>
            </a:r>
            <a:endParaRPr lang="ru-RU" sz="3200" dirty="0"/>
          </a:p>
        </p:txBody>
      </p:sp>
    </p:spTree>
  </p:cSld>
  <p:clrMapOvr>
    <a:masterClrMapping/>
  </p:clrMapOvr>
  <p:transition spd="slow" advTm="2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Весенний пейзаж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Содержимое 5" descr="800px-GboroSP_Wetland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864293" y="1600200"/>
            <a:ext cx="6876059" cy="4873625"/>
          </a:xfrm>
        </p:spPr>
      </p:pic>
    </p:spTree>
  </p:cSld>
  <p:clrMapOvr>
    <a:masterClrMapping/>
  </p:clrMapOvr>
  <p:transition spd="slow" advTm="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Наступлением весны считается начало снеготаяния (появление первых проталин в поле). Оканчивается она с наступлением лета, началом которого считается зацветание шиповника.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5" name="Рисунок 4" descr="1436803040_images_1350117128img2397jpg.jpg-resiz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573016"/>
            <a:ext cx="4536504" cy="2713484"/>
          </a:xfrm>
          <a:prstGeom prst="rect">
            <a:avLst/>
          </a:prstGeom>
        </p:spPr>
      </p:pic>
    </p:spTree>
  </p:cSld>
  <p:clrMapOvr>
    <a:masterClrMapping/>
  </p:clrMapOvr>
  <p:transition spd="slow" advTm="1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Что такое - весна? Что такое - весна? </a:t>
            </a:r>
          </a:p>
          <a:p>
            <a:pPr>
              <a:buNone/>
            </a:pPr>
            <a:r>
              <a:rPr lang="ru-RU" sz="2800" dirty="0" smtClean="0"/>
              <a:t>Это трепет природы, восставшей от сна, </a:t>
            </a:r>
          </a:p>
          <a:p>
            <a:pPr>
              <a:buNone/>
            </a:pPr>
            <a:r>
              <a:rPr lang="ru-RU" sz="2800" dirty="0" smtClean="0"/>
              <a:t>Это - говор и блеск возрождаемых струй, </a:t>
            </a:r>
          </a:p>
          <a:p>
            <a:pPr>
              <a:buNone/>
            </a:pPr>
            <a:r>
              <a:rPr lang="ru-RU" sz="2800" dirty="0" smtClean="0"/>
              <a:t>Это - первой любви молодой поцелуй. </a:t>
            </a:r>
          </a:p>
          <a:p>
            <a:pPr>
              <a:buNone/>
            </a:pPr>
            <a:r>
              <a:rPr lang="ru-RU" sz="2800" dirty="0" smtClean="0"/>
              <a:t>Что такое - весна? О весна! О весна! </a:t>
            </a:r>
          </a:p>
          <a:p>
            <a:pPr>
              <a:buNone/>
            </a:pPr>
            <a:r>
              <a:rPr lang="ru-RU" sz="2800" dirty="0" smtClean="0"/>
              <a:t>Это чаша, что нектаром жизни полна </a:t>
            </a:r>
          </a:p>
          <a:p>
            <a:pPr>
              <a:buNone/>
            </a:pPr>
            <a:r>
              <a:rPr lang="ru-RU" sz="2800" dirty="0" smtClean="0"/>
              <a:t>И потоки блаженства </a:t>
            </a:r>
            <a:r>
              <a:rPr lang="ru-RU" sz="2800" dirty="0" err="1" smtClean="0"/>
              <a:t>лиет</a:t>
            </a:r>
            <a:r>
              <a:rPr lang="ru-RU" sz="2800" dirty="0" smtClean="0"/>
              <a:t> и </a:t>
            </a:r>
            <a:r>
              <a:rPr lang="ru-RU" sz="2800" dirty="0" err="1" smtClean="0"/>
              <a:t>лиет</a:t>
            </a:r>
            <a:r>
              <a:rPr lang="ru-RU" sz="2800" dirty="0" smtClean="0"/>
              <a:t>. </a:t>
            </a:r>
          </a:p>
          <a:p>
            <a:pPr>
              <a:buNone/>
            </a:pPr>
            <a:r>
              <a:rPr lang="ru-RU" sz="2800" dirty="0" smtClean="0"/>
              <a:t>Это - чистых мечтаний могучий полет. </a:t>
            </a:r>
          </a:p>
          <a:p>
            <a:pPr>
              <a:buNone/>
            </a:pPr>
            <a:r>
              <a:rPr lang="ru-RU" sz="2800" dirty="0" smtClean="0"/>
              <a:t>Это - сладость дыханья жасминов и роз. </a:t>
            </a:r>
          </a:p>
          <a:p>
            <a:pPr>
              <a:buNone/>
            </a:pPr>
            <a:r>
              <a:rPr lang="ru-RU" sz="2800" dirty="0" smtClean="0"/>
              <a:t>Это - нега смешенья улыбок и слез. </a:t>
            </a:r>
          </a:p>
          <a:p>
            <a:pPr>
              <a:buNone/>
            </a:pPr>
            <a:r>
              <a:rPr lang="ru-RU" sz="2800" dirty="0" smtClean="0"/>
              <a:t>Это - вишни в цвету, это в золоте далью </a:t>
            </a:r>
          </a:p>
          <a:p>
            <a:pPr>
              <a:buNone/>
            </a:pPr>
            <a:r>
              <a:rPr lang="ru-RU" sz="2800" dirty="0" smtClean="0"/>
              <a:t>Это юной души молодая печаль… </a:t>
            </a:r>
            <a:endParaRPr lang="ru-RU" sz="2800" dirty="0"/>
          </a:p>
        </p:txBody>
      </p:sp>
    </p:spTree>
  </p:cSld>
  <p:clrMapOvr>
    <a:masterClrMapping/>
  </p:clrMapOvr>
  <p:transition spd="slow" advTm="14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7627447061240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3682752" cy="2762064"/>
          </a:xfrm>
        </p:spPr>
      </p:pic>
      <p:pic>
        <p:nvPicPr>
          <p:cNvPr id="5" name="Рисунок 4" descr="post-92337-12991366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3600400" cy="2852035"/>
          </a:xfrm>
          <a:prstGeom prst="rect">
            <a:avLst/>
          </a:prstGeom>
        </p:spPr>
      </p:pic>
      <p:pic>
        <p:nvPicPr>
          <p:cNvPr id="6" name="Рисунок 5" descr="0a0c9e281001e5b7c845d3822de54c3c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04664"/>
            <a:ext cx="3665984" cy="2749488"/>
          </a:xfrm>
          <a:prstGeom prst="rect">
            <a:avLst/>
          </a:prstGeom>
        </p:spPr>
      </p:pic>
      <p:pic>
        <p:nvPicPr>
          <p:cNvPr id="8" name="Рисунок 7" descr="весна 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3573016"/>
            <a:ext cx="3672408" cy="2880320"/>
          </a:xfrm>
          <a:prstGeom prst="rect">
            <a:avLst/>
          </a:prstGeom>
        </p:spPr>
      </p:pic>
    </p:spTree>
  </p:cSld>
  <p:clrMapOvr>
    <a:masterClrMapping/>
  </p:clrMapOvr>
  <p:transition spd="slow" advTm="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79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Что такое весна ?</vt:lpstr>
      <vt:lpstr>Слайд 2</vt:lpstr>
      <vt:lpstr>Слайд 3</vt:lpstr>
      <vt:lpstr>Слайд 4</vt:lpstr>
      <vt:lpstr>Слайд 5</vt:lpstr>
      <vt:lpstr> Весенний пейзаж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</dc:title>
  <dc:creator>Алена</dc:creator>
  <cp:lastModifiedBy>Александр</cp:lastModifiedBy>
  <cp:revision>16</cp:revision>
  <dcterms:created xsi:type="dcterms:W3CDTF">2014-04-15T16:50:54Z</dcterms:created>
  <dcterms:modified xsi:type="dcterms:W3CDTF">2014-12-22T13:56:11Z</dcterms:modified>
</cp:coreProperties>
</file>