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CD64-16D8-48E3-8A89-2C332C54C2F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3D17-B0DA-4C54-9CD0-EC0234A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CD64-16D8-48E3-8A89-2C332C54C2F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3D17-B0DA-4C54-9CD0-EC0234A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CD64-16D8-48E3-8A89-2C332C54C2F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3D17-B0DA-4C54-9CD0-EC0234A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CD64-16D8-48E3-8A89-2C332C54C2F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3D17-B0DA-4C54-9CD0-EC0234A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CD64-16D8-48E3-8A89-2C332C54C2F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3D17-B0DA-4C54-9CD0-EC0234A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CD64-16D8-48E3-8A89-2C332C54C2F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3D17-B0DA-4C54-9CD0-EC0234A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CD64-16D8-48E3-8A89-2C332C54C2F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3D17-B0DA-4C54-9CD0-EC0234A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CD64-16D8-48E3-8A89-2C332C54C2F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3D17-B0DA-4C54-9CD0-EC0234A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CD64-16D8-48E3-8A89-2C332C54C2F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3D17-B0DA-4C54-9CD0-EC0234A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CD64-16D8-48E3-8A89-2C332C54C2F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3D17-B0DA-4C54-9CD0-EC0234A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CD64-16D8-48E3-8A89-2C332C54C2F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3D17-B0DA-4C54-9CD0-EC0234A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2CD64-16D8-48E3-8A89-2C332C54C2F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03D17-B0DA-4C54-9CD0-EC0234AD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0986" y="1"/>
            <a:ext cx="92149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сжатое для весны\Новый рисунок (16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389"/>
            <a:ext cx="9239187" cy="6929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сжатое для весны\Новый рисунок (17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сжатое для весны\Новый рисунок (18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"/>
            <a:ext cx="9144000" cy="68579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сжатое для весны\Новый рисунок (19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сжатое для весны\Новый рисунок (20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сжатое для весны\Новый рисунок (2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42876"/>
            <a:ext cx="9334501" cy="7000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\Рабочий стол\сжатое для весны\Новый рисунок (23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1" y="0"/>
            <a:ext cx="9334501" cy="7000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сжатое для весны\Новый рисунок 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862"/>
            <a:ext cx="9167812" cy="6875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сжатое для весны\Новый рисунок (3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5016"/>
            <a:ext cx="9310690" cy="6983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сжатое для весны\Новый рисунок (10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1"/>
            <a:ext cx="9286875" cy="6965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сжатое для весны\Новый рисунок (110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7072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сжатое для весны\Новый рисунок (124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286875" cy="6965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сжатое для весны\Новый рисунок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сжатое для весны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сжатое для весны\Новый рисунок (6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3921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сжатое для весны\Новый рисунок (8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876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сжатое для весны\Новый рисунок (14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29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сжатое для весны\Новый рисунок (1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38" y="-1"/>
            <a:ext cx="9215438" cy="69115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Экран (4:3)</PresentationFormat>
  <Paragraphs>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ааа</dc:creator>
  <cp:lastModifiedBy>ааа</cp:lastModifiedBy>
  <cp:revision>7</cp:revision>
  <dcterms:created xsi:type="dcterms:W3CDTF">2015-02-09T14:04:11Z</dcterms:created>
  <dcterms:modified xsi:type="dcterms:W3CDTF">2015-02-10T11:21:04Z</dcterms:modified>
</cp:coreProperties>
</file>