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4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bg1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273B69-3935-473C-82F2-BE75FC197A9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704F3E-F6C1-4171-87C7-EE012844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Интегрированное занятие </a:t>
            </a:r>
            <a:br>
              <a:rPr lang="ru-RU" dirty="0" smtClean="0"/>
            </a:br>
            <a:r>
              <a:rPr lang="ru-RU" dirty="0" smtClean="0"/>
              <a:t>«Первенец весны - подснежник»</a:t>
            </a:r>
            <a:br>
              <a:rPr lang="ru-RU" dirty="0" smtClean="0"/>
            </a:br>
            <a:r>
              <a:rPr lang="ru-RU" sz="3200" dirty="0" smtClean="0"/>
              <a:t>подготовительная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Подготовили:</a:t>
            </a:r>
            <a:br>
              <a:rPr lang="ru-RU" sz="2700" dirty="0" smtClean="0"/>
            </a:br>
            <a:r>
              <a:rPr lang="ru-RU" sz="2700" dirty="0" smtClean="0"/>
              <a:t>Кондратьева </a:t>
            </a:r>
            <a:r>
              <a:rPr lang="ru-RU" sz="2700" err="1" smtClean="0"/>
              <a:t>Е.М</a:t>
            </a:r>
            <a:r>
              <a:rPr lang="ru-RU" sz="2700" smtClean="0"/>
              <a:t>.- воспитатель </a:t>
            </a:r>
            <a:r>
              <a:rPr lang="en-US" sz="2700" dirty="0" smtClean="0"/>
              <a:t>I</a:t>
            </a:r>
            <a:r>
              <a:rPr lang="ru-RU" sz="2700" dirty="0" smtClean="0"/>
              <a:t> к.к.</a:t>
            </a:r>
            <a:br>
              <a:rPr lang="ru-RU" sz="2700" dirty="0" smtClean="0"/>
            </a:br>
            <a:r>
              <a:rPr lang="ru-RU" sz="2700" dirty="0" smtClean="0"/>
              <a:t>Беседина Е.Г</a:t>
            </a:r>
            <a:r>
              <a:rPr lang="ru-RU" sz="2700" dirty="0" smtClean="0"/>
              <a:t>.- </a:t>
            </a:r>
            <a:r>
              <a:rPr lang="ru-RU" sz="2700" dirty="0" err="1" smtClean="0"/>
              <a:t>муз.руководитель</a:t>
            </a:r>
            <a:r>
              <a:rPr lang="en-US" sz="2700" dirty="0" smtClean="0"/>
              <a:t> </a:t>
            </a:r>
            <a:r>
              <a:rPr lang="en-US" sz="2700" dirty="0" smtClean="0"/>
              <a:t>I</a:t>
            </a:r>
            <a:r>
              <a:rPr lang="ru-RU" sz="2700" dirty="0" smtClean="0"/>
              <a:t> к.к.</a:t>
            </a:r>
            <a:br>
              <a:rPr lang="ru-RU" sz="2700" dirty="0" smtClean="0"/>
            </a:br>
            <a:r>
              <a:rPr lang="ru-RU" sz="2700" dirty="0" smtClean="0"/>
              <a:t>Никифорова М.В</a:t>
            </a:r>
            <a:r>
              <a:rPr lang="ru-RU" sz="2700" dirty="0" smtClean="0"/>
              <a:t>.- воспитатель </a:t>
            </a:r>
            <a:r>
              <a:rPr lang="ru-RU" sz="2700" dirty="0" smtClean="0"/>
              <a:t>по </a:t>
            </a:r>
            <a:r>
              <a:rPr lang="ru-RU" sz="2700" dirty="0" err="1" smtClean="0"/>
              <a:t>изодеятельности</a:t>
            </a:r>
            <a:r>
              <a:rPr lang="ru-RU" sz="2700" dirty="0" smtClean="0"/>
              <a:t> </a:t>
            </a:r>
            <a:r>
              <a:rPr lang="en-US" sz="2700" dirty="0" smtClean="0"/>
              <a:t>I</a:t>
            </a:r>
            <a:r>
              <a:rPr lang="ru-RU" sz="2700" dirty="0" smtClean="0"/>
              <a:t> к.к. </a:t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133054552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71" y="357166"/>
            <a:ext cx="8229637" cy="6072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3f329d24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660_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168862f8e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643866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73440172_71732708_1299574973_0_2a7e6_298c80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469900"/>
            <a:ext cx="8890000" cy="591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cvety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1000"/>
            <a:ext cx="8072494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0a092fcab43d498c09e448fc45113a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772400" cy="5500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artlib_gallery-211987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72494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354919_40138741_20906480_02_vesna_2.jpg"/>
          <p:cNvPicPr>
            <a:picLocks noChangeAspect="1"/>
          </p:cNvPicPr>
          <p:nvPr/>
        </p:nvPicPr>
        <p:blipFill>
          <a:blip r:embed="rId2" cstate="print"/>
          <a:srcRect t="8974" b="3846"/>
          <a:stretch>
            <a:fillRect/>
          </a:stretch>
        </p:blipFill>
        <p:spPr>
          <a:xfrm>
            <a:off x="357158" y="571480"/>
            <a:ext cx="8286808" cy="5500726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714356"/>
            <a:ext cx="3643338" cy="51435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galina-muz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4013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14311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Пётр Ильич</a:t>
            </a:r>
          </a:p>
          <a:p>
            <a:pPr lvl="0"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Чайковский</a:t>
            </a:r>
          </a:p>
          <a:p>
            <a:pPr lvl="0" algn="ctr"/>
            <a:r>
              <a:rPr lang="ru-RU" sz="3200" dirty="0" smtClean="0">
                <a:ea typeface="Calibri"/>
                <a:cs typeface="Times New Roman"/>
              </a:rPr>
              <a:t>1840 —1893</a:t>
            </a:r>
          </a:p>
          <a:p>
            <a:pPr lvl="0" algn="ctr"/>
            <a:r>
              <a:rPr lang="ru-RU" sz="3200" dirty="0" smtClean="0">
                <a:ea typeface="Calibri"/>
                <a:cs typeface="Times New Roman"/>
              </a:rPr>
              <a:t>Русский композитор,</a:t>
            </a:r>
          </a:p>
          <a:p>
            <a:pPr lvl="0" algn="ctr"/>
            <a:r>
              <a:rPr lang="ru-RU" sz="3200" dirty="0" smtClean="0">
                <a:ea typeface="Calibri"/>
                <a:cs typeface="Times New Roman"/>
              </a:rPr>
              <a:t> дирижёр, педагог</a:t>
            </a:r>
            <a:endParaRPr lang="ru-RU" sz="32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798584" cy="62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0a050ed3a300c83674d1cbf2df2f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5f0debb03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1509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23996_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36104" cy="6114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72114640_OI_12db4d1c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591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13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Интегрированное занятие  «Первенец весны - подснежник» подготовительная группа    Подготовили: Кондратьева Е.М.- воспитатель I к.к. Беседина Е.Г.- муз.руководитель I к.к. Никифорова М.В.- воспитатель по изодеятельности I к.к.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Lena</cp:lastModifiedBy>
  <cp:revision>11</cp:revision>
  <dcterms:created xsi:type="dcterms:W3CDTF">2013-04-08T04:46:50Z</dcterms:created>
  <dcterms:modified xsi:type="dcterms:W3CDTF">2015-02-23T18:41:25Z</dcterms:modified>
</cp:coreProperties>
</file>