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2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38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8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8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5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8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8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9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0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9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9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649D-403A-4A1C-9D35-A01FCF60747C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59C808-409F-4AAB-AA20-8AD903A97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9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8"/>
            <a:ext cx="10515600" cy="817685"/>
          </a:xfrm>
          <a:solidFill>
            <a:srgbClr val="FFFF00"/>
          </a:solidFill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«Наши будни и праздники»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cene3d>
            <a:camera prst="perspectiveHeroicExtremeLeftFacing"/>
            <a:lightRig rig="threePt" dir="t"/>
          </a:scene3d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группа «Брусничка»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08" y="2348645"/>
            <a:ext cx="5941634" cy="45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77638"/>
            <a:ext cx="3505199" cy="1026543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Мы играем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4" y="175299"/>
            <a:ext cx="4172160" cy="362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Вместе с солнцем просыпаюсь,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Я приходу утра рад.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Быстро-быстро собираюсь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Я в любимый детский сад!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Там и книжки, и игрушки,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Там любимые друзья,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Мои верные подружки,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Мне без них никак нельзя!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Воспитатель милый самый,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Помогает нам и учит.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Мне она почти как мама.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И детсад наш самый лучший!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55" y="3088256"/>
            <a:ext cx="3648974" cy="3122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054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6" y="0"/>
            <a:ext cx="3899139" cy="983411"/>
          </a:xfrm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Итоговое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мероприятие по ПДД</a:t>
            </a:r>
            <a:endParaRPr lang="ru-RU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11" y="132167"/>
            <a:ext cx="3283639" cy="2395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0279" y="1598613"/>
            <a:ext cx="3088258" cy="4262436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Я запомнил с детских пор,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Что сказал мне светофор: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«Если КРАСНЫЙ свет горит,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СТОЙ на месте, путь закрыт»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Я стою, спокойно жду.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Я на красный не пойду.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«А когда горит красивый,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Яркий ЖЁЛТЫЙ огонёк.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Означает он «ВНИМАНЬЕ!»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Приготовься в путь, дружок.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Поморгаю жёлтым глазом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И включу ЗЕЛЁНЫЙ свет.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Это значит «ПУТЬ свободен,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Никакой преграды нет».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99" y="1733909"/>
            <a:ext cx="3416060" cy="2570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69" y="3994030"/>
            <a:ext cx="3085381" cy="2398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33" y="4304581"/>
            <a:ext cx="2639683" cy="2449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2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9012"/>
            <a:ext cx="3505199" cy="862642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Мероприятие к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   9 маю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7" y="257093"/>
            <a:ext cx="3407435" cy="2580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566" y="1598613"/>
            <a:ext cx="3674853" cy="4262436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Май.</a:t>
            </a:r>
          </a:p>
          <a:p>
            <a:r>
              <a:rPr lang="ru-RU" sz="1800" dirty="0">
                <a:solidFill>
                  <a:srgbClr val="0070C0"/>
                </a:solidFill>
              </a:rPr>
              <a:t>Россия.</a:t>
            </a:r>
          </a:p>
          <a:p>
            <a:r>
              <a:rPr lang="ru-RU" sz="1800" dirty="0">
                <a:solidFill>
                  <a:srgbClr val="0070C0"/>
                </a:solidFill>
              </a:rPr>
              <a:t>Цветёт весна.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Отгремела давно война.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И сегодня у братских могил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Вспомним тех, кто нам жизнь сохранил.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84" y="2310493"/>
            <a:ext cx="2812210" cy="2554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59" y="4390846"/>
            <a:ext cx="3360138" cy="2350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815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HeroicExtreme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июня-День защиты детей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21" y="384101"/>
            <a:ext cx="3404104" cy="2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768" y="1598613"/>
            <a:ext cx="3078179" cy="42624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Много праздников на свете,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Всех не сосчитать!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Любят взрослые и дети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Вместе их встречать!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Но сегодня День ребенка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Празднует весь Мир,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От Парижа до Гонконга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Весть летит в эфир: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Поздравляем! Любим! Верим!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Мир вам сохраним!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Подрастайте! Улыбайтесь!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Мы вас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защитим!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96" y="3227363"/>
            <a:ext cx="3214059" cy="2525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00" y="2943130"/>
            <a:ext cx="3376943" cy="3303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68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64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        «Наши будни и праздники»</vt:lpstr>
      <vt:lpstr>Мы играем</vt:lpstr>
      <vt:lpstr>Итоговое мероприятие по ПДД</vt:lpstr>
      <vt:lpstr>Мероприятие к             9 маю</vt:lpstr>
      <vt:lpstr>1 июня-День защиты детей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«Наши будни и праздники»</dc:title>
  <dc:creator>Expendable</dc:creator>
  <cp:lastModifiedBy>Expendable</cp:lastModifiedBy>
  <cp:revision>16</cp:revision>
  <dcterms:created xsi:type="dcterms:W3CDTF">2014-06-12T10:49:56Z</dcterms:created>
  <dcterms:modified xsi:type="dcterms:W3CDTF">2014-09-16T05:30:53Z</dcterms:modified>
</cp:coreProperties>
</file>