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E44E-0369-4C3F-A6FA-DED84D4EF30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592A-CFEF-4914-8B4E-2B1A0ABF0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212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372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326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5elt.ru/plugins/sgallery/pics/2afl3pemdi0x/moskva_dost_s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6096000" cy="4276726"/>
          </a:xfrm>
          <a:prstGeom prst="rect">
            <a:avLst/>
          </a:prstGeom>
          <a:noFill/>
        </p:spPr>
      </p:pic>
      <p:pic>
        <p:nvPicPr>
          <p:cNvPr id="4" name="~PP485.WAV">
            <a:hlinkClick r:id="" action="ppaction://media"/>
          </p:cNvPr>
          <p:cNvPicPr>
            <a:picLocks noRot="1" noChangeAspect="1"/>
          </p:cNvPicPr>
          <p:nvPr>
            <a:wavAudioFile r:embed="rId1" name="~PP48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Международный Бизнес-центр.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Достопримечательность Москвы включают не только исторические сооружения, но и современные. Как один из самых больших городов в мире, Москва — чрезвычайно урбанизированная область с небоскребами. Одно из лучших мест, чтобы наблюдать современный горизонт Москвы — это Центр Международного бизнеса.</a:t>
            </a:r>
          </a:p>
        </p:txBody>
      </p:sp>
      <p:pic>
        <p:nvPicPr>
          <p:cNvPr id="22530" name="Picture 2" descr="http://lifeglobe.net/x/entry/4998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496944" cy="4141862"/>
          </a:xfrm>
          <a:prstGeom prst="rect">
            <a:avLst/>
          </a:prstGeom>
          <a:noFill/>
        </p:spPr>
      </p:pic>
      <p:pic>
        <p:nvPicPr>
          <p:cNvPr id="5" name="~PP3470.WAV">
            <a:hlinkClick r:id="" action="ppaction://media"/>
          </p:cNvPr>
          <p:cNvPicPr>
            <a:picLocks noRot="1" noChangeAspect="1"/>
          </p:cNvPicPr>
          <p:nvPr>
            <a:wavAudioFile r:embed="rId1" name="~PP347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осковские достопримеча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334250" cy="45815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Москва – столица России</a:t>
            </a:r>
            <a:endParaRPr lang="ru-RU" dirty="0"/>
          </a:p>
        </p:txBody>
      </p:sp>
      <p:pic>
        <p:nvPicPr>
          <p:cNvPr id="4" name="~PP294.WAV">
            <a:hlinkClick r:id="" action="ppaction://media"/>
          </p:cNvPr>
          <p:cNvPicPr>
            <a:picLocks noRot="1" noChangeAspect="1"/>
          </p:cNvPicPr>
          <p:nvPr>
            <a:wavAudioFile r:embed="rId1" name="~PP29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Достопримечательности Москвы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фотографиях изображены достопримечательности - храмы, церкви, улицы Москвы.</a:t>
            </a:r>
          </a:p>
        </p:txBody>
      </p:sp>
      <p:pic>
        <p:nvPicPr>
          <p:cNvPr id="15364" name="Picture 4" descr="http://viki.rdf.ru/media/upload/preview/moscow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7848872" cy="4248472"/>
          </a:xfrm>
          <a:prstGeom prst="rect">
            <a:avLst/>
          </a:prstGeom>
          <a:noFill/>
        </p:spPr>
      </p:pic>
      <p:pic>
        <p:nvPicPr>
          <p:cNvPr id="6" name="~PP3481.WAV">
            <a:hlinkClick r:id="" action="ppaction://media"/>
          </p:cNvPr>
          <p:cNvPicPr>
            <a:picLocks noRot="1" noChangeAspect="1"/>
          </p:cNvPicPr>
          <p:nvPr>
            <a:wavAudioFile r:embed="rId1" name="~PP348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фонтана на Манежной площади - тройка лошадей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Главные фонтаны Москвы - фотографии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Главные фонтаны Москвы -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191250" cy="4124326"/>
          </a:xfrm>
          <a:prstGeom prst="rect">
            <a:avLst/>
          </a:prstGeom>
          <a:noFill/>
        </p:spPr>
      </p:pic>
      <p:pic>
        <p:nvPicPr>
          <p:cNvPr id="4" name="~PP1849.WAV">
            <a:hlinkClick r:id="" action="ppaction://media"/>
          </p:cNvPr>
          <p:cNvPicPr>
            <a:picLocks noRot="1" noChangeAspect="1"/>
          </p:cNvPicPr>
          <p:nvPr>
            <a:wavAudioFile r:embed="rId1" name="~PP184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площадь Москвы</a:t>
            </a:r>
            <a:endParaRPr lang="ru-RU" dirty="0"/>
          </a:p>
        </p:txBody>
      </p:sp>
      <p:pic>
        <p:nvPicPr>
          <p:cNvPr id="16386" name="Picture 2" descr="Красная площадь. Москв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992888" cy="4680520"/>
          </a:xfrm>
          <a:prstGeom prst="rect">
            <a:avLst/>
          </a:prstGeom>
          <a:noFill/>
        </p:spPr>
      </p:pic>
      <p:pic>
        <p:nvPicPr>
          <p:cNvPr id="4" name="~PP3659.WAV">
            <a:hlinkClick r:id="" action="ppaction://media"/>
          </p:cNvPr>
          <p:cNvPicPr>
            <a:picLocks noRot="1" noChangeAspect="1"/>
          </p:cNvPicPr>
          <p:nvPr>
            <a:wavAudioFile r:embed="rId1" name="~PP365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Кремль, символ Москвы.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Кремль — огромная крепость, расположенная прямо в сердце Москвы. Это также один из самых отличительных ориентиров в мире, где Вы можете погрузить себя в богатое историческое наследство России. </a:t>
            </a:r>
          </a:p>
        </p:txBody>
      </p:sp>
      <p:pic>
        <p:nvPicPr>
          <p:cNvPr id="17410" name="Picture 2" descr="достопримечательности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51348"/>
            <a:ext cx="7200800" cy="3985964"/>
          </a:xfrm>
          <a:prstGeom prst="rect">
            <a:avLst/>
          </a:prstGeom>
          <a:noFill/>
        </p:spPr>
      </p:pic>
      <p:pic>
        <p:nvPicPr>
          <p:cNvPr id="5" name="~PP593.WAV">
            <a:hlinkClick r:id="" action="ppaction://media"/>
          </p:cNvPr>
          <p:cNvPicPr>
            <a:picLocks noRot="1" noChangeAspect="1"/>
          </p:cNvPicPr>
          <p:nvPr>
            <a:wavAudioFile r:embed="rId1" name="~PP59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Собор Василия Блаженного.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Прямо около Кремля расположен живописный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собор василия блаженного"/>
              </a:rPr>
              <a:t>Собор Василия Блаженного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узнается по его огромным разноцветным куполам. Построенная из красных кирпичей, эта церковь — самый замечательный вид на Красной площади в Москве, и одно из самых высоких сооружений.</a:t>
            </a:r>
          </a:p>
        </p:txBody>
      </p:sp>
      <p:pic>
        <p:nvPicPr>
          <p:cNvPr id="18434" name="Picture 2" descr="http://lifeglobe.net/x/entry/4998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7416824" cy="4363988"/>
          </a:xfrm>
          <a:prstGeom prst="rect">
            <a:avLst/>
          </a:prstGeom>
          <a:noFill/>
        </p:spPr>
      </p:pic>
      <p:pic>
        <p:nvPicPr>
          <p:cNvPr id="5" name="~PP1685.WAV">
            <a:hlinkClick r:id="" action="ppaction://media"/>
          </p:cNvPr>
          <p:cNvPicPr>
            <a:picLocks noRot="1" noChangeAspect="1"/>
          </p:cNvPicPr>
          <p:nvPr>
            <a:wavAudioFile r:embed="rId1" name="~PP168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Большой Театр.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короткой прогулки от Красной площади можно увидеть другой известный ориентир для посещения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Большой Театр"/>
              </a:rPr>
              <a:t>Большого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Большой Театр"/>
              </a:rPr>
              <a:t>театра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Построенное в конце 18-ого столетия, большое здание этого исторического театра было несколько раз отремонтировано и восстановлено. </a:t>
            </a:r>
          </a:p>
        </p:txBody>
      </p:sp>
      <p:pic>
        <p:nvPicPr>
          <p:cNvPr id="19458" name="Picture 2" descr="http://lifeglobe.net/x/entry/4998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36912"/>
            <a:ext cx="7992888" cy="3792439"/>
          </a:xfrm>
          <a:prstGeom prst="rect">
            <a:avLst/>
          </a:prstGeom>
          <a:noFill/>
        </p:spPr>
      </p:pic>
      <p:pic>
        <p:nvPicPr>
          <p:cNvPr id="5" name="~PP787.WAV">
            <a:hlinkClick r:id="" action="ppaction://media"/>
          </p:cNvPr>
          <p:cNvPicPr>
            <a:picLocks noRot="1" noChangeAspect="1"/>
          </p:cNvPicPr>
          <p:nvPr>
            <a:wavAudioFile r:embed="rId1" name="~PP78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Музей-Заповедник Коломенское.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Музей-Заповедник Коломенское расположен не в центре Москвы, но определенно является тем местом, которое Вы не можете пропустить. Это — огромная область вдоль берега реки Москвы, где зеленая череда деревьев и лугов усеяна множеством царских сооружений. </a:t>
            </a:r>
          </a:p>
        </p:txBody>
      </p:sp>
      <p:pic>
        <p:nvPicPr>
          <p:cNvPr id="20482" name="Picture 2" descr="http://lifeglobe.net/x/entry/4998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8352928" cy="4001269"/>
          </a:xfrm>
          <a:prstGeom prst="rect">
            <a:avLst/>
          </a:prstGeom>
          <a:noFill/>
        </p:spPr>
      </p:pic>
      <p:pic>
        <p:nvPicPr>
          <p:cNvPr id="5" name="~PP1769.WAV">
            <a:hlinkClick r:id="" action="ppaction://media"/>
          </p:cNvPr>
          <p:cNvPicPr>
            <a:picLocks noRot="1" noChangeAspect="1"/>
          </p:cNvPicPr>
          <p:nvPr>
            <a:wavAudioFile r:embed="rId1" name="~PP176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Третьяковская галерея.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поездки в Кремль и Красную площадь насладитесь расслабляющейся прогулкой по противоположном берегу Москвы реки. Здесь Вы познакомитесь со множеством великолепных зданий, магазинов и ресторанов, но одним из самых вдохновляющих мест для посещения является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третьяковская галерея"/>
              </a:rPr>
              <a:t>Третьяковская галерея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21506" name="Picture 2" descr="http://lifeglobe.net/x/entry/4998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8352928" cy="4150619"/>
          </a:xfrm>
          <a:prstGeom prst="rect">
            <a:avLst/>
          </a:prstGeom>
          <a:noFill/>
        </p:spPr>
      </p:pic>
      <p:pic>
        <p:nvPicPr>
          <p:cNvPr id="5" name="~PP2643.WAV">
            <a:hlinkClick r:id="" action="ppaction://media"/>
          </p:cNvPr>
          <p:cNvPicPr>
            <a:picLocks noRot="1" noChangeAspect="1"/>
          </p:cNvPicPr>
          <p:nvPr>
            <a:wavAudioFile r:embed="rId1" name="~PP264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195</Words>
  <Application>Microsoft Office PowerPoint</Application>
  <PresentationFormat>Экран (4:3)</PresentationFormat>
  <Paragraphs>18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Москва – столица России</vt:lpstr>
      <vt:lpstr>Достопримечательности Москвы</vt:lpstr>
      <vt:lpstr>  Фото фонтана на Манежной площади - тройка лошадей Главные фонтаны Москвы - фотографии </vt:lpstr>
      <vt:lpstr>Красная площадь Москвы</vt:lpstr>
      <vt:lpstr>Слайд 5</vt:lpstr>
      <vt:lpstr>Слайд 6</vt:lpstr>
      <vt:lpstr>Слайд 7</vt:lpstr>
      <vt:lpstr>Слайд 8</vt:lpstr>
      <vt:lpstr>Слайд 9</vt:lpstr>
      <vt:lpstr>Слайд 10</vt:lpstr>
      <vt:lpstr>Москва – столица России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России</dc:title>
  <dc:creator>BACO</dc:creator>
  <cp:lastModifiedBy>BACO</cp:lastModifiedBy>
  <cp:revision>11</cp:revision>
  <dcterms:created xsi:type="dcterms:W3CDTF">2015-02-16T04:29:40Z</dcterms:created>
  <dcterms:modified xsi:type="dcterms:W3CDTF">2015-02-16T05:20:46Z</dcterms:modified>
</cp:coreProperties>
</file>