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0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5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18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89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6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41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30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64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0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51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8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25.04.2008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1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1364948"/>
            <a:ext cx="6547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Правила поведения и безопасность движения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6296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ежда\Desktop\0007-014-Uvazhaemye-rodite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200800" cy="609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дежда\Desktop\8b29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8092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8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дежда\Desktop\0028-039-Dvizhenie-avtomobil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1115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Надежда\Desktop\20121218130150!Bz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9848"/>
            <a:ext cx="8478733" cy="666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6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63" y="260648"/>
            <a:ext cx="8544949" cy="658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16" y="2132856"/>
            <a:ext cx="8280755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Desktop\23216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0236"/>
            <a:ext cx="6984776" cy="717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7</cp:revision>
  <dcterms:created xsi:type="dcterms:W3CDTF">2008-04-24T16:28:24Z</dcterms:created>
  <dcterms:modified xsi:type="dcterms:W3CDTF">2008-04-24T16:14:09Z</dcterms:modified>
</cp:coreProperties>
</file>