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57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6A11E0D-B098-414B-9DA0-58CA2C0E30D5}" type="datetimeFigureOut">
              <a:rPr lang="ru-RU" smtClean="0"/>
              <a:pPr/>
              <a:t>01.09.2014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43E0A7-B05D-4E1D-A758-D61FB2FC3A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294320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Разработка ежедневного планирования для второй младшей группы детского сада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25144"/>
            <a:ext cx="8128992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Выполнила: Худоложкина О. П.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оспитатель МДОУ д/с №6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«Ромашка»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2014г.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«ОСЕНЬ»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Цель: Расширять представление детей об осени.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43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309320"/>
            <a:ext cx="45719" cy="8384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0"/>
            <a:ext cx="6417734" cy="939801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Утро</a:t>
            </a:r>
            <a:endParaRPr lang="ru-RU" sz="5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50397"/>
              </p:ext>
            </p:extLst>
          </p:nvPr>
        </p:nvGraphicFramePr>
        <p:xfrm>
          <a:off x="179512" y="862112"/>
          <a:ext cx="8676456" cy="5638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152"/>
                <a:gridCol w="2892152"/>
                <a:gridCol w="2892152"/>
              </a:tblGrid>
              <a:tr h="1145245">
                <a:tc>
                  <a:txBody>
                    <a:bodyPr/>
                    <a:lstStyle/>
                    <a:p>
                      <a:r>
                        <a:rPr lang="ru-RU" dirty="0" smtClean="0"/>
                        <a:t>НОД (индивидуальная)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Совместная деятельность в режимных моментах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самостоятельной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493477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Беседа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«Что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я видел по дороге в детский сад?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Расширение представления детей</a:t>
                      </a:r>
                      <a:r>
                        <a:rPr lang="ru-RU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 наступившем времени года.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Наблюдение из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окна     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умения у детей, замечать изменения в природе.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Упражнение: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«Полотенце  душистое»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Формировать у детей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культурно-гигиенические навыки.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условий для игровой ситуации «Уборка на кухне»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у детей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желание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взаимодействия друг с другом.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7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71613"/>
            <a:ext cx="6255488" cy="185738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u="sng" dirty="0" smtClean="0"/>
              <a:t>1. Ф.Э.М.П.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Тема: «Один, много, мало»</a:t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цель: </a:t>
            </a:r>
            <a:r>
              <a:rPr lang="ru-RU" sz="2200" dirty="0" smtClean="0">
                <a:solidFill>
                  <a:schemeClr val="tx1"/>
                </a:solidFill>
                <a:latin typeface="Bookman Old Style" pitchFamily="18" charset="0"/>
              </a:rPr>
              <a:t>формировать у детей умение составлять группу предметов из отдельных элементов и выявлять один из группы.</a:t>
            </a:r>
            <a:br>
              <a:rPr lang="ru-RU" sz="22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200" u="sng" dirty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ru-RU" sz="2200" u="sng" dirty="0" smtClean="0">
                <a:solidFill>
                  <a:schemeClr val="accent3">
                    <a:lumMod val="75000"/>
                  </a:schemeClr>
                </a:solidFill>
              </a:rPr>
              <a:t>. Физическая культура: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4">
                    <a:lumMod val="75000"/>
                  </a:schemeClr>
                </a:solidFill>
              </a:rPr>
              <a:t>Цель: развивать у детей ориентировку в пространстве при ходьбе в разных направлениях 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00042"/>
            <a:ext cx="6293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НОД (групповая)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42853"/>
            <a:ext cx="6362720" cy="285751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ctr"/>
            <a:r>
              <a:rPr lang="ru-RU" sz="12800" b="1" dirty="0" smtClean="0"/>
              <a:t>Прогулка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378619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5" y="1285860"/>
          <a:ext cx="9001155" cy="517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469"/>
                <a:gridCol w="3081477"/>
                <a:gridCol w="3730209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НОД </a:t>
                      </a:r>
                    </a:p>
                    <a:p>
                      <a:pPr algn="ctr"/>
                      <a:r>
                        <a:rPr lang="ru-RU" sz="1200" dirty="0" smtClean="0"/>
                        <a:t>(индивидуальная)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Совместная </a:t>
                      </a:r>
                    </a:p>
                    <a:p>
                      <a:pPr algn="ctr"/>
                      <a:r>
                        <a:rPr lang="ru-RU" sz="1200" dirty="0" smtClean="0"/>
                        <a:t>деятельность в режимных моментах;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Организация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 самостоятельной деятельности</a:t>
                      </a:r>
                      <a:endParaRPr lang="ru-RU" sz="1400" dirty="0" smtClean="0"/>
                    </a:p>
                  </a:txBody>
                  <a:tcPr/>
                </a:tc>
              </a:tr>
              <a:tr h="4458549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Беседа </a:t>
                      </a:r>
                      <a:r>
                        <a:rPr lang="ru-RU" sz="1200" dirty="0" smtClean="0"/>
                        <a:t>с Андреем Ж. Ваней М. Соней З. как вести себя в коллективе.</a:t>
                      </a:r>
                    </a:p>
                    <a:p>
                      <a:r>
                        <a:rPr lang="ru-RU" sz="1200" b="1" dirty="0" smtClean="0"/>
                        <a:t>Цель:</a:t>
                      </a:r>
                      <a:r>
                        <a:rPr lang="ru-RU" sz="1200" b="1" baseline="0" dirty="0" smtClean="0"/>
                        <a:t> </a:t>
                      </a:r>
                      <a:r>
                        <a:rPr lang="ru-RU" sz="1200" baseline="0" dirty="0" smtClean="0"/>
                        <a:t>воспитывать заботливое отношение детей друг к другу.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Наблюдение: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«Рябина осенью»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познакомить детей с изменениями происходящими с деревом осенью.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Игра малой подвижности: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«Пузырь»</a:t>
                      </a:r>
                    </a:p>
                    <a:p>
                      <a:pPr lvl="0"/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формировать умения у детей строить круг, не размыкая рук; закреплять умения действовать в соответствии с текстом.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3.Подвижная игра: 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«Бездомный заяц»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формирования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умения у детей быстро бегать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4.Трудовые поручения: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уборка опавшей листвы.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способствовать воспитанию у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стремления оказывать посильную помощь взрослым.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Игровая ситуация: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aseline="0" dirty="0" smtClean="0"/>
                        <a:t>«Пирожки для бабушки»</a:t>
                      </a:r>
                    </a:p>
                    <a:p>
                      <a:r>
                        <a:rPr lang="ru-RU" sz="1400" b="1" baseline="0" dirty="0" smtClean="0"/>
                        <a:t>Цель: </a:t>
                      </a:r>
                      <a:r>
                        <a:rPr lang="ru-RU" sz="1400" baseline="0" dirty="0" smtClean="0"/>
                        <a:t>способствовать развитию самостоятельности инициативности у детей.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563464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142852"/>
            <a:ext cx="7346428" cy="51117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dirty="0" smtClean="0"/>
              <a:t>Вечер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80576"/>
              </p:ext>
            </p:extLst>
          </p:nvPr>
        </p:nvGraphicFramePr>
        <p:xfrm>
          <a:off x="251520" y="908720"/>
          <a:ext cx="86409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892366">
                <a:tc>
                  <a:txBody>
                    <a:bodyPr/>
                    <a:lstStyle/>
                    <a:p>
                      <a:r>
                        <a:rPr lang="ru-RU" dirty="0" smtClean="0"/>
                        <a:t>НОД (индивидуальная)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Совместная деятельность в режимных моментах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самостоятельной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494028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Дидактическая игра: «Найди пару»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Цель: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способствовать развитию логического мышления у детей.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Вероника С., Артём Н., Артём К.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</a:t>
                      </a:r>
                      <a:r>
                        <a:rPr lang="ru-RU" b="0" baseline="0" dirty="0" smtClean="0"/>
                        <a:t> Чтение стихотворения С.Егорова «Осень».</a:t>
                      </a:r>
                    </a:p>
                    <a:p>
                      <a:r>
                        <a:rPr lang="ru-RU" b="1" baseline="0" dirty="0" smtClean="0"/>
                        <a:t>Цель</a:t>
                      </a:r>
                      <a:r>
                        <a:rPr lang="ru-RU" b="0" baseline="0" dirty="0" smtClean="0"/>
                        <a:t>: продолжить формирование у детей умения слушать стихотворение, развивать интерес к поэзии.</a:t>
                      </a:r>
                    </a:p>
                    <a:p>
                      <a:r>
                        <a:rPr lang="ru-RU" b="1" baseline="0" dirty="0" smtClean="0"/>
                        <a:t>2. Подвижная игра</a:t>
                      </a:r>
                    </a:p>
                    <a:p>
                      <a:r>
                        <a:rPr lang="ru-RU" b="1" baseline="0" dirty="0" smtClean="0"/>
                        <a:t>Цель: </a:t>
                      </a:r>
                      <a:r>
                        <a:rPr lang="ru-RU" b="0" baseline="0" dirty="0" smtClean="0"/>
                        <a:t>продолжить формирование умений у детей различать цвета.</a:t>
                      </a:r>
                    </a:p>
                    <a:p>
                      <a:r>
                        <a:rPr lang="ru-RU" b="1" baseline="0" dirty="0" smtClean="0"/>
                        <a:t>3. Дидактическая игра </a:t>
                      </a:r>
                      <a:r>
                        <a:rPr lang="ru-RU" b="0" baseline="0" dirty="0" smtClean="0"/>
                        <a:t>«Собираем урожай»</a:t>
                      </a:r>
                    </a:p>
                    <a:p>
                      <a:r>
                        <a:rPr lang="ru-RU" b="1" baseline="0" dirty="0" smtClean="0"/>
                        <a:t>Цель: </a:t>
                      </a:r>
                      <a:r>
                        <a:rPr lang="ru-RU" b="0" baseline="0" dirty="0" smtClean="0"/>
                        <a:t>продолжить формирования умений у детей правильно называть овощи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dirty="0" smtClean="0"/>
                        <a:t>Создание условий</a:t>
                      </a:r>
                      <a:r>
                        <a:rPr lang="ru-RU" baseline="0" dirty="0" smtClean="0"/>
                        <a:t> для сюжетно-ролевой игры «Профессия. Врач»</a:t>
                      </a:r>
                    </a:p>
                    <a:p>
                      <a:pPr lvl="0"/>
                      <a:r>
                        <a:rPr lang="ru-RU" b="1" baseline="0" dirty="0" smtClean="0"/>
                        <a:t>Цель: поощрять самостоятельность у детей, способствовать формированию умений у детей делиться знаниями с другими детьми.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7504" y="6828655"/>
            <a:ext cx="45719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0"/>
            <a:ext cx="6417734" cy="93980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Вечерняя прогулка</a:t>
            </a:r>
            <a:endParaRPr lang="ru-RU" sz="5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826355"/>
              </p:ext>
            </p:extLst>
          </p:nvPr>
        </p:nvGraphicFramePr>
        <p:xfrm>
          <a:off x="251520" y="764704"/>
          <a:ext cx="8640960" cy="595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868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НОД </a:t>
                      </a:r>
                    </a:p>
                    <a:p>
                      <a:pPr algn="ctr"/>
                      <a:r>
                        <a:rPr lang="ru-RU" dirty="0" smtClean="0"/>
                        <a:t>(индивидуальная)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Совместная деятельность в режимных моментах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Организация самостоятельной деятельности</a:t>
                      </a:r>
                      <a:endParaRPr lang="ru-RU" dirty="0"/>
                    </a:p>
                  </a:txBody>
                  <a:tcPr/>
                </a:tc>
              </a:tr>
              <a:tr h="503632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Бег «Змейка»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развитие умение у детей бегать «змейкой».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Андрей З.,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Маша Б., Стёпа 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Наблюдение: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ветреная погода.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доказать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взаимосвязь природных явлений связанных с ветром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Подвижная игра «Солнышко и дождик».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упражнять детей в беге способствовать развитию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координации движений у детей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Дидактическая игра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«Угадай, чей голос»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Цель: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расширять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знания детей о голосах домашних животных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Игровая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ситуация «Идём в магазин»</a:t>
                      </a:r>
                      <a:endParaRPr lang="ru-RU" sz="18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b="1" dirty="0" smtClean="0"/>
                        <a:t>Цель: </a:t>
                      </a:r>
                      <a:r>
                        <a:rPr lang="ru-RU" b="0" dirty="0" smtClean="0"/>
                        <a:t>Создание условий для развития данной</a:t>
                      </a:r>
                      <a:r>
                        <a:rPr lang="ru-RU" b="0" baseline="0" dirty="0" smtClean="0"/>
                        <a:t> ситуации…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3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309634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525344"/>
            <a:ext cx="144016" cy="10504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5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232</TotalTime>
  <Words>516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Разработка ежедневного планирования для второй младшей группы детского сада</vt:lpstr>
      <vt:lpstr>Тема «ОСЕНЬ» </vt:lpstr>
      <vt:lpstr>Презентация PowerPoint</vt:lpstr>
      <vt:lpstr>1. Ф.Э.М.П. Тема: «Один, много, мало» цель: формировать у детей умение составлять группу предметов из отдельных элементов и выявлять один из группы. 2. Физическая культура: Цель: развивать у детей ориентировку в пространстве при ходьбе в разных направлениях .  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User</cp:lastModifiedBy>
  <cp:revision>24</cp:revision>
  <dcterms:created xsi:type="dcterms:W3CDTF">2014-08-20T18:45:20Z</dcterms:created>
  <dcterms:modified xsi:type="dcterms:W3CDTF">2014-09-01T14:35:05Z</dcterms:modified>
</cp:coreProperties>
</file>