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2ABA7-FC55-4944-9CD8-B26D136D944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65E7B-1750-4947-9BF9-45AAF0C60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5810"/>
            <a:ext cx="9144000" cy="60921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Муниципальное бюджетное дошкольное образовательное учреждение детский сад № 21 « Рябинка» п. Октябрьский Муниципального образования </a:t>
            </a:r>
          </a:p>
          <a:p>
            <a:pPr algn="ctr"/>
            <a:r>
              <a:rPr lang="ru-RU" sz="2400" dirty="0" smtClean="0"/>
              <a:t>Туапсинский район</a:t>
            </a:r>
            <a:endParaRPr lang="ru-RU" sz="24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2129081"/>
            <a:ext cx="6912768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на тему: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первичного представления об экологии.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накомство детей раннего возраста с лесным животным — ёж.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0131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Подготовила: воспитатель </a:t>
            </a:r>
          </a:p>
          <a:p>
            <a:r>
              <a:rPr lang="ru-RU" sz="2400" dirty="0" smtClean="0"/>
              <a:t>Степанова Е.О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pic>
        <p:nvPicPr>
          <p:cNvPr id="3" name="Рисунок 2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640" y="1982160"/>
            <a:ext cx="6408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исследования: для детей характерно неустойчивое отношение к животным и растениям без выраженной положительной направленности. Отношение ситуативное. Дети наряду с отдельными позитивными действиями могут проявлять к объектам небрежность и даже агрессивность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219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1996098"/>
            <a:ext cx="684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исследования: Познакомить с животным леса- ёж; дать представление о еже, познакомить с внешнем видом и его характерными особенностями; обогатить и активизировать словарь по теме; воспитывать заботливое отношение к животным.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219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2348880"/>
            <a:ext cx="640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исследования: образовательный процесс, направленный на экологического воспитания у детей раннего возраста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219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1558043"/>
            <a:ext cx="63367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1. Изучить литературу по выбранной тематике.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Дать знания детям о жизни ежа.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формировать интерес ребенка к диким животным.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Воспитывать доброе, заботливое отношение к ним.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Обогащать результаты исследования.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pic>
        <p:nvPicPr>
          <p:cNvPr id="1026" name="Picture 2" descr="C:\Users\Ева\Desktop\P_20141105_144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460851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pic>
        <p:nvPicPr>
          <p:cNvPr id="4" name="Рисунок 3" descr="ezhiki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84784"/>
            <a:ext cx="554461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pic>
        <p:nvPicPr>
          <p:cNvPr id="3" name="Рисунок 2" descr="65773661015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84784"/>
            <a:ext cx="4351029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3146767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pic>
        <p:nvPicPr>
          <p:cNvPr id="3" name="Рисунок 2" descr="208307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Ева</dc:creator>
  <cp:lastModifiedBy>Ева</cp:lastModifiedBy>
  <cp:revision>13</cp:revision>
  <dcterms:created xsi:type="dcterms:W3CDTF">2014-11-06T07:34:41Z</dcterms:created>
  <dcterms:modified xsi:type="dcterms:W3CDTF">2014-11-11T18:07:02Z</dcterms:modified>
</cp:coreProperties>
</file>