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95" r:id="rId3"/>
    <p:sldId id="296" r:id="rId4"/>
    <p:sldId id="260" r:id="rId5"/>
    <p:sldId id="292" r:id="rId6"/>
    <p:sldId id="259" r:id="rId7"/>
    <p:sldId id="294" r:id="rId8"/>
    <p:sldId id="268" r:id="rId9"/>
    <p:sldId id="265" r:id="rId10"/>
    <p:sldId id="269" r:id="rId11"/>
    <p:sldId id="267" r:id="rId12"/>
    <p:sldId id="270" r:id="rId13"/>
    <p:sldId id="266" r:id="rId14"/>
    <p:sldId id="273" r:id="rId15"/>
    <p:sldId id="29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16355A"/>
    <a:srgbClr val="142F50"/>
    <a:srgbClr val="1D457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B9B2-8463-422A-B06B-B3370605443E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26B2-0A88-47FA-B005-D8DDE815E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B9B2-8463-422A-B06B-B3370605443E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26B2-0A88-47FA-B005-D8DDE815E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B9B2-8463-422A-B06B-B3370605443E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26B2-0A88-47FA-B005-D8DDE815E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B9B2-8463-422A-B06B-B3370605443E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26B2-0A88-47FA-B005-D8DDE815E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B9B2-8463-422A-B06B-B3370605443E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26B2-0A88-47FA-B005-D8DDE815E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B9B2-8463-422A-B06B-B3370605443E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26B2-0A88-47FA-B005-D8DDE815E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B9B2-8463-422A-B06B-B3370605443E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26B2-0A88-47FA-B005-D8DDE815E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B9B2-8463-422A-B06B-B3370605443E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26B2-0A88-47FA-B005-D8DDE815E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B9B2-8463-422A-B06B-B3370605443E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26B2-0A88-47FA-B005-D8DDE815E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B9B2-8463-422A-B06B-B3370605443E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26B2-0A88-47FA-B005-D8DDE815E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B9B2-8463-422A-B06B-B3370605443E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26B2-0A88-47FA-B005-D8DDE815E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7B9B2-8463-422A-B06B-B3370605443E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926B2-0A88-47FA-B005-D8DDE815E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images.yandex.ua/yandsearch?source=wiz&amp;fp=0&amp;text=%D0%97%D0%B2%D0%B5%D0%B7%D0%B4%D0%BE%D1%87%D1%91%D1%82&amp;noreask=1&amp;pos=11&amp;lr=143&amp;rpt=simage&amp;uinfo=ww-1263-wh-855-fw-1038-fh-598-pd-1&amp;img_url=http%3A%2F%2Flisyonok.ucoz.ru%2F_ld%2F0%2F06918.pn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hyperlink" Target="http://smayli.ru/smile/zvezdia-560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1.jpeg"/><Relationship Id="rId18" Type="http://schemas.openxmlformats.org/officeDocument/2006/relationships/hyperlink" Target="http://images.yandex.ua/yandsearch?tld=ua&amp;p=1&amp;text=%D0%B4%D0%B5%D0%BD%D1%8C%D0%B3%D0%B8&amp;fp=1&amp;pos=56&amp;uinfo=ww-1263-wh-855-fw-1038-fh-598-pd-1&amp;rpt=simage&amp;img_url=http://desigg.com/wp-content/uploads/2010/01/Dollars-Images-desiggcom_.jpg" TargetMode="External"/><Relationship Id="rId3" Type="http://schemas.openxmlformats.org/officeDocument/2006/relationships/image" Target="../media/image5.jpeg"/><Relationship Id="rId21" Type="http://schemas.openxmlformats.org/officeDocument/2006/relationships/image" Target="../media/image15.jpeg"/><Relationship Id="rId7" Type="http://schemas.openxmlformats.org/officeDocument/2006/relationships/image" Target="../media/image7.jpeg"/><Relationship Id="rId12" Type="http://schemas.openxmlformats.org/officeDocument/2006/relationships/hyperlink" Target="http://images.yandex.ua/yandsearch?tld=ua&amp;p=4&amp;text=%D1%80%D0%B0%D1%81%D1%87%D0%B5%D1%81%D0%BA%D0%B0&amp;fp=4&amp;pos=132&amp;uinfo=ww-1263-wh-855-fw-1038-fh-598-pd-1&amp;rpt=simage&amp;img_url=http://img01.boutique.ru/upload/000117801_1.jpg" TargetMode="External"/><Relationship Id="rId17" Type="http://schemas.openxmlformats.org/officeDocument/2006/relationships/image" Target="../media/image13.jpeg"/><Relationship Id="rId2" Type="http://schemas.openxmlformats.org/officeDocument/2006/relationships/hyperlink" Target="http://images.yandex.ru/yandsearch?source=wiz&amp;fp=1&amp;uinfo=ww-1263-wh-855-fw-1038-fh-598-pd-1&amp;p=1&amp;text=%D1%81%D0%BA%D0%B0%D1%84%D0%B0%D0%BD%D0%B4%D1%80%20%D0%BD%D0%B0%20%D0%B1%D0%B5%D0%BB%D0%BE%D0%BC%20%D1%84%D0%BE%D0%BD%D0%B5&amp;noreask=1&amp;pos=47&amp;rpt=simage&amp;lr=4&amp;img_url=http://cache1.asset-cache.net/xt/146962103.jpg?v=1&amp;g=fs1|0|SKP102|62|103&amp;s=1" TargetMode="External"/><Relationship Id="rId16" Type="http://schemas.openxmlformats.org/officeDocument/2006/relationships/hyperlink" Target="http://images.yandex.ua/yandsearch?text=%D0%B8%D0%BD%D1%81%D1%82%D1%80%D1%83%D0%BC%D0%B5%D0%BD%D1%82%D1%8B&amp;fp=0&amp;pos=25&amp;uinfo=ww-1263-wh-855-fw-1038-fh-598-pd-1&amp;rpt=simage&amp;img_url=http://www.skomplekt.com/img/big/9553067554.jpg" TargetMode="External"/><Relationship Id="rId20" Type="http://schemas.openxmlformats.org/officeDocument/2006/relationships/hyperlink" Target="http://images.yandex.ua/yandsearch?tld=ua&amp;like=http://static4.read.ru/images/illustrations/12864611041680862711.jpg&amp;p=2&amp;text=%D0%BA%D0%BD%D0%B8%D0%B3%D0%B0%20%D1%80%D0%B8%D1%81%D1%83%D0%BD%D0%BE%D0%BA&amp;fp=2&amp;pos=72&amp;uinfo=ww-1263-wh-855-fw-1221-fh-598-pd-1&amp;rpt=simage&amp;img_url=http://my-shop.ru/_files/product/1/61/600579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mages.yandex.ru/yandsearch?text=%D0%BA%D0%BE%D1%81%D0%BC%D0%B8%D1%87%D0%B5%D1%81%D0%BA%D0%B0%D1%8F%20%D0%B5%D0%B4%D0%B0%20%D0%B2%20%D1%82%D1%8E%D0%B1%D0%B8%D0%BA%D0%B0%D1%85&amp;fp=0&amp;pos=10&amp;uinfo=ww-1263-wh-855-fw-1038-fh-598-pd-1&amp;rpt=simage&amp;img_url=http://www.kulturologia.ru/files/u5694/nasaFoods-2.jpg" TargetMode="External"/><Relationship Id="rId11" Type="http://schemas.openxmlformats.org/officeDocument/2006/relationships/image" Target="../media/image10.jpeg"/><Relationship Id="rId5" Type="http://schemas.openxmlformats.org/officeDocument/2006/relationships/image" Target="../media/image6.jpeg"/><Relationship Id="rId15" Type="http://schemas.openxmlformats.org/officeDocument/2006/relationships/image" Target="../media/image12.jpeg"/><Relationship Id="rId10" Type="http://schemas.openxmlformats.org/officeDocument/2006/relationships/hyperlink" Target="http://images.yandex.ru/yandsearch?p=3&amp;text=%D0%BA%D0%BE%D0%BC%D0%BF%D0%B0%D1%81%20%D0%BA%D0%BE%D1%81%D0%BC%D0%B8%D1%87%D0%B5%D1%81%D0%BA%D0%B8%D0%B9%20%D0%BD%D0%B0%20%D0%B1%D0%B5%D0%BB%D0%BE%D0%BC%20%D1%84%D0%BE%D0%BD%D0%B5&amp;fp=3&amp;pos=105&amp;uinfo=ww-1263-wh-855-fw-1038-fh-598-pd-1&amp;rpt=simage&amp;img_url=http://www.neopod.ru/images/products/large/0/levenhuk_KTA50045.jpg" TargetMode="External"/><Relationship Id="rId19" Type="http://schemas.openxmlformats.org/officeDocument/2006/relationships/image" Target="../media/image14.jpeg"/><Relationship Id="rId4" Type="http://schemas.openxmlformats.org/officeDocument/2006/relationships/hyperlink" Target="http://images.yandex.ru/yandsearch?p=8&amp;text=%D1%84%D0%BE%D0%BD%D0%B0%D1%80%D0%B8%D0%BA%20%D0%BA%D0%BE%D1%81%D0%BC%D0%B8%D1%87%D0%B5%D1%81%D0%BA%D0%B8%D0%B9&amp;fp=8&amp;pos=255&amp;uinfo=ww-1263-wh-855-fw-1038-fh-598-pd-1&amp;rpt=simage&amp;img_url=http://restbase.ru/files/products/%20SureFire%20Z2%20LED%20CombatLight%C2%AE%20(Z2L-BK).200x200.jpg?3e49836d441c750000c75a689791e9fe" TargetMode="External"/><Relationship Id="rId9" Type="http://schemas.openxmlformats.org/officeDocument/2006/relationships/image" Target="../media/image9.png"/><Relationship Id="rId14" Type="http://schemas.openxmlformats.org/officeDocument/2006/relationships/hyperlink" Target="http://images.yandex.ua/yandsearch?tld=ua&amp;p=1&amp;text=%D1%84%D0%BE%D1%82%D0%BE%D1%80%D0%B0%D0%BC%D0%BA%D0%B0&amp;fp=1&amp;pos=54&amp;uinfo=ww-1263-wh-855-fw-1038-fh-598-pd-1&amp;rpt=simage&amp;img_url=http://mdata.yandex.net/i?path=b1207185528_img_id5101388240581478361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mayli.ru/smile/zvezdia-558.html" TargetMode="Externa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mayli.ru/smile/zvezdia-558.html" TargetMode="Externa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mayli.ru/smile/zvezdia-558.html" TargetMode="Externa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tat17.privet.ru/lr/0926925799a5c3f3b5ffe48182a5dfd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7214"/>
            <a:ext cx="9144000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stat17.privet.ru/lr/0926c6325c595d40cf3fd8edb3391d6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384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3" name="Picture 3" descr="C:\Users\Public\Pictures\Sample Pictures\anuranus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500306"/>
            <a:ext cx="1643072" cy="1643072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143240" y="5214950"/>
          <a:ext cx="3034665" cy="836930"/>
        </p:xfrm>
        <a:graphic>
          <a:graphicData uri="http://schemas.openxmlformats.org/drawingml/2006/table">
            <a:tbl>
              <a:tblPr/>
              <a:tblGrid>
                <a:gridCol w="758190"/>
                <a:gridCol w="758825"/>
                <a:gridCol w="758825"/>
                <a:gridCol w="758825"/>
              </a:tblGrid>
              <a:tr h="6235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727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974778" y="5247060"/>
            <a:ext cx="571500" cy="57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348866">
            <a:off x="902040" y="3284957"/>
            <a:ext cx="571500" cy="571500"/>
          </a:xfrm>
          <a:prstGeom prst="rect">
            <a:avLst/>
          </a:prstGeom>
          <a:noFill/>
        </p:spPr>
      </p:pic>
      <p:pic>
        <p:nvPicPr>
          <p:cNvPr id="5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311579"/>
            <a:ext cx="571500" cy="571500"/>
          </a:xfrm>
          <a:prstGeom prst="rect">
            <a:avLst/>
          </a:prstGeom>
          <a:noFill/>
        </p:spPr>
      </p:pic>
      <p:pic>
        <p:nvPicPr>
          <p:cNvPr id="6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462489">
            <a:off x="545994" y="3071810"/>
            <a:ext cx="571500" cy="571500"/>
          </a:xfrm>
          <a:prstGeom prst="rect">
            <a:avLst/>
          </a:prstGeom>
          <a:noFill/>
        </p:spPr>
      </p:pic>
      <p:pic>
        <p:nvPicPr>
          <p:cNvPr id="7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497470">
            <a:off x="397994" y="4423986"/>
            <a:ext cx="571500" cy="571500"/>
          </a:xfrm>
          <a:prstGeom prst="rect">
            <a:avLst/>
          </a:prstGeom>
          <a:noFill/>
        </p:spPr>
      </p:pic>
      <p:pic>
        <p:nvPicPr>
          <p:cNvPr id="8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954521"/>
            <a:ext cx="571500" cy="571500"/>
          </a:xfrm>
          <a:prstGeom prst="rect">
            <a:avLst/>
          </a:prstGeom>
          <a:noFill/>
        </p:spPr>
      </p:pic>
      <p:pic>
        <p:nvPicPr>
          <p:cNvPr id="10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512083">
            <a:off x="897759" y="4209369"/>
            <a:ext cx="571500" cy="571500"/>
          </a:xfrm>
          <a:prstGeom prst="rect">
            <a:avLst/>
          </a:prstGeom>
          <a:noFill/>
        </p:spPr>
      </p:pic>
      <p:pic>
        <p:nvPicPr>
          <p:cNvPr id="18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3143248"/>
            <a:ext cx="571500" cy="571500"/>
          </a:xfrm>
          <a:prstGeom prst="rect">
            <a:avLst/>
          </a:prstGeom>
          <a:noFill/>
        </p:spPr>
      </p:pic>
      <p:pic>
        <p:nvPicPr>
          <p:cNvPr id="19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3786166"/>
            <a:ext cx="571500" cy="571500"/>
          </a:xfrm>
          <a:prstGeom prst="rect">
            <a:avLst/>
          </a:prstGeom>
          <a:noFill/>
        </p:spPr>
      </p:pic>
      <p:pic>
        <p:nvPicPr>
          <p:cNvPr id="20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4429108"/>
            <a:ext cx="571500" cy="571500"/>
          </a:xfrm>
          <a:prstGeom prst="rect">
            <a:avLst/>
          </a:prstGeom>
          <a:noFill/>
        </p:spPr>
      </p:pic>
      <p:pic>
        <p:nvPicPr>
          <p:cNvPr id="21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143248"/>
            <a:ext cx="571500" cy="571500"/>
          </a:xfrm>
          <a:prstGeom prst="rect">
            <a:avLst/>
          </a:prstGeom>
          <a:noFill/>
        </p:spPr>
      </p:pic>
      <p:pic>
        <p:nvPicPr>
          <p:cNvPr id="22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143248"/>
            <a:ext cx="571500" cy="571500"/>
          </a:xfrm>
          <a:prstGeom prst="rect">
            <a:avLst/>
          </a:prstGeom>
          <a:noFill/>
        </p:spPr>
      </p:pic>
      <p:pic>
        <p:nvPicPr>
          <p:cNvPr id="23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27244">
            <a:off x="4957186" y="2537902"/>
            <a:ext cx="571500" cy="571500"/>
          </a:xfrm>
          <a:prstGeom prst="rect">
            <a:avLst/>
          </a:prstGeom>
          <a:noFill/>
        </p:spPr>
      </p:pic>
      <p:pic>
        <p:nvPicPr>
          <p:cNvPr id="24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96622">
            <a:off x="5212215" y="2149989"/>
            <a:ext cx="571500" cy="571500"/>
          </a:xfrm>
          <a:prstGeom prst="rect">
            <a:avLst/>
          </a:prstGeom>
          <a:noFill/>
        </p:spPr>
      </p:pic>
      <p:pic>
        <p:nvPicPr>
          <p:cNvPr id="25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67405">
            <a:off x="5492382" y="1715777"/>
            <a:ext cx="571500" cy="571500"/>
          </a:xfrm>
          <a:prstGeom prst="rect">
            <a:avLst/>
          </a:prstGeom>
          <a:noFill/>
        </p:spPr>
      </p:pic>
      <p:pic>
        <p:nvPicPr>
          <p:cNvPr id="26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22890">
            <a:off x="5776846" y="1285860"/>
            <a:ext cx="571500" cy="571500"/>
          </a:xfrm>
          <a:prstGeom prst="rect">
            <a:avLst/>
          </a:prstGeom>
          <a:noFill/>
        </p:spPr>
      </p:pic>
      <p:pic>
        <p:nvPicPr>
          <p:cNvPr id="27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161608">
            <a:off x="5002940" y="1726401"/>
            <a:ext cx="571500" cy="571500"/>
          </a:xfrm>
          <a:prstGeom prst="rect">
            <a:avLst/>
          </a:prstGeom>
          <a:noFill/>
        </p:spPr>
      </p:pic>
      <p:pic>
        <p:nvPicPr>
          <p:cNvPr id="28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351585">
            <a:off x="4643438" y="1295460"/>
            <a:ext cx="571500" cy="571500"/>
          </a:xfrm>
          <a:prstGeom prst="rect">
            <a:avLst/>
          </a:prstGeom>
          <a:noFill/>
        </p:spPr>
      </p:pic>
      <p:pic>
        <p:nvPicPr>
          <p:cNvPr id="29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3214686"/>
            <a:ext cx="571500" cy="571500"/>
          </a:xfrm>
          <a:prstGeom prst="rect">
            <a:avLst/>
          </a:prstGeom>
          <a:noFill/>
        </p:spPr>
      </p:pic>
      <p:pic>
        <p:nvPicPr>
          <p:cNvPr id="30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3857628"/>
            <a:ext cx="571500" cy="571500"/>
          </a:xfrm>
          <a:prstGeom prst="rect">
            <a:avLst/>
          </a:prstGeom>
          <a:noFill/>
        </p:spPr>
      </p:pic>
      <p:pic>
        <p:nvPicPr>
          <p:cNvPr id="31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4500570"/>
            <a:ext cx="571500" cy="571500"/>
          </a:xfrm>
          <a:prstGeom prst="rect">
            <a:avLst/>
          </a:prstGeom>
          <a:noFill/>
        </p:spPr>
      </p:pic>
      <p:pic>
        <p:nvPicPr>
          <p:cNvPr id="32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3214686"/>
            <a:ext cx="571500" cy="571500"/>
          </a:xfrm>
          <a:prstGeom prst="rect">
            <a:avLst/>
          </a:prstGeom>
          <a:noFill/>
        </p:spPr>
      </p:pic>
      <p:pic>
        <p:nvPicPr>
          <p:cNvPr id="33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3857628"/>
            <a:ext cx="571500" cy="571500"/>
          </a:xfrm>
          <a:prstGeom prst="rect">
            <a:avLst/>
          </a:prstGeom>
          <a:noFill/>
        </p:spPr>
      </p:pic>
      <p:pic>
        <p:nvPicPr>
          <p:cNvPr id="34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455295">
            <a:off x="7118230" y="3474900"/>
            <a:ext cx="571500" cy="571500"/>
          </a:xfrm>
          <a:prstGeom prst="rect">
            <a:avLst/>
          </a:prstGeom>
          <a:noFill/>
        </p:spPr>
      </p:pic>
      <p:pic>
        <p:nvPicPr>
          <p:cNvPr id="35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1571612"/>
            <a:ext cx="571500" cy="571500"/>
          </a:xfrm>
          <a:prstGeom prst="rect">
            <a:avLst/>
          </a:prstGeom>
          <a:noFill/>
        </p:spPr>
      </p:pic>
      <p:pic>
        <p:nvPicPr>
          <p:cNvPr id="36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2143116"/>
            <a:ext cx="571500" cy="571500"/>
          </a:xfrm>
          <a:prstGeom prst="rect">
            <a:avLst/>
          </a:prstGeom>
          <a:noFill/>
        </p:spPr>
      </p:pic>
      <p:pic>
        <p:nvPicPr>
          <p:cNvPr id="37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2714620"/>
            <a:ext cx="571500" cy="571500"/>
          </a:xfrm>
          <a:prstGeom prst="rect">
            <a:avLst/>
          </a:prstGeom>
          <a:noFill/>
        </p:spPr>
      </p:pic>
      <p:pic>
        <p:nvPicPr>
          <p:cNvPr id="38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29652" y="1571612"/>
            <a:ext cx="571500" cy="571500"/>
          </a:xfrm>
          <a:prstGeom prst="rect">
            <a:avLst/>
          </a:prstGeom>
          <a:noFill/>
        </p:spPr>
      </p:pic>
      <p:pic>
        <p:nvPicPr>
          <p:cNvPr id="39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29652" y="2143116"/>
            <a:ext cx="571500" cy="571500"/>
          </a:xfrm>
          <a:prstGeom prst="rect">
            <a:avLst/>
          </a:prstGeom>
          <a:noFill/>
        </p:spPr>
      </p:pic>
      <p:pic>
        <p:nvPicPr>
          <p:cNvPr id="40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2143116"/>
            <a:ext cx="571500" cy="571500"/>
          </a:xfrm>
          <a:prstGeom prst="rect">
            <a:avLst/>
          </a:prstGeom>
          <a:noFill/>
        </p:spPr>
      </p:pic>
      <p:pic>
        <p:nvPicPr>
          <p:cNvPr id="41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29652" y="2714620"/>
            <a:ext cx="571500" cy="571500"/>
          </a:xfrm>
          <a:prstGeom prst="rect">
            <a:avLst/>
          </a:prstGeom>
          <a:noFill/>
        </p:spPr>
      </p:pic>
      <p:pic>
        <p:nvPicPr>
          <p:cNvPr id="11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391659">
            <a:off x="2369569" y="1536294"/>
            <a:ext cx="571500" cy="571500"/>
          </a:xfrm>
          <a:prstGeom prst="rect">
            <a:avLst/>
          </a:prstGeom>
          <a:noFill/>
        </p:spPr>
      </p:pic>
      <p:pic>
        <p:nvPicPr>
          <p:cNvPr id="12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087680">
            <a:off x="2570784" y="2023262"/>
            <a:ext cx="571500" cy="571500"/>
          </a:xfrm>
          <a:prstGeom prst="rect">
            <a:avLst/>
          </a:prstGeom>
          <a:noFill/>
        </p:spPr>
      </p:pic>
      <p:pic>
        <p:nvPicPr>
          <p:cNvPr id="14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964782">
            <a:off x="2797581" y="2535810"/>
            <a:ext cx="571500" cy="571500"/>
          </a:xfrm>
          <a:prstGeom prst="rect">
            <a:avLst/>
          </a:prstGeom>
          <a:noFill/>
        </p:spPr>
      </p:pic>
      <p:pic>
        <p:nvPicPr>
          <p:cNvPr id="16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9112" y="1142984"/>
            <a:ext cx="571500" cy="571500"/>
          </a:xfrm>
          <a:prstGeom prst="rect">
            <a:avLst/>
          </a:prstGeom>
          <a:noFill/>
        </p:spPr>
      </p:pic>
      <p:pic>
        <p:nvPicPr>
          <p:cNvPr id="17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550" y="2000216"/>
            <a:ext cx="571500" cy="571500"/>
          </a:xfrm>
          <a:prstGeom prst="rect">
            <a:avLst/>
          </a:prstGeom>
          <a:noFill/>
        </p:spPr>
      </p:pic>
      <p:pic>
        <p:nvPicPr>
          <p:cNvPr id="43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70411">
            <a:off x="1988718" y="1441194"/>
            <a:ext cx="571500" cy="571500"/>
          </a:xfrm>
          <a:prstGeom prst="rect">
            <a:avLst/>
          </a:prstGeom>
          <a:noFill/>
        </p:spPr>
      </p:pic>
      <p:pic>
        <p:nvPicPr>
          <p:cNvPr id="44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11187">
            <a:off x="1766451" y="1933306"/>
            <a:ext cx="571500" cy="571500"/>
          </a:xfrm>
          <a:prstGeom prst="rect">
            <a:avLst/>
          </a:prstGeom>
          <a:noFill/>
        </p:spPr>
      </p:pic>
      <p:pic>
        <p:nvPicPr>
          <p:cNvPr id="45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536415">
            <a:off x="1571604" y="2452839"/>
            <a:ext cx="571500" cy="571500"/>
          </a:xfrm>
          <a:prstGeom prst="rect">
            <a:avLst/>
          </a:prstGeom>
          <a:noFill/>
        </p:spPr>
      </p:pic>
      <p:pic>
        <p:nvPicPr>
          <p:cNvPr id="51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571500" cy="571500"/>
          </a:xfrm>
          <a:prstGeom prst="rect">
            <a:avLst/>
          </a:prstGeom>
          <a:noFill/>
        </p:spPr>
      </p:pic>
      <p:pic>
        <p:nvPicPr>
          <p:cNvPr id="52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500042"/>
            <a:ext cx="571500" cy="571500"/>
          </a:xfrm>
          <a:prstGeom prst="rect">
            <a:avLst/>
          </a:prstGeom>
          <a:noFill/>
        </p:spPr>
      </p:pic>
      <p:pic>
        <p:nvPicPr>
          <p:cNvPr id="53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571480"/>
            <a:ext cx="571500" cy="571500"/>
          </a:xfrm>
          <a:prstGeom prst="rect">
            <a:avLst/>
          </a:prstGeom>
          <a:noFill/>
        </p:spPr>
      </p:pic>
      <p:pic>
        <p:nvPicPr>
          <p:cNvPr id="54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071942"/>
            <a:ext cx="571500" cy="571500"/>
          </a:xfrm>
          <a:prstGeom prst="rect">
            <a:avLst/>
          </a:prstGeom>
          <a:noFill/>
        </p:spPr>
      </p:pic>
      <p:pic>
        <p:nvPicPr>
          <p:cNvPr id="55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929330"/>
            <a:ext cx="571500" cy="571500"/>
          </a:xfrm>
          <a:prstGeom prst="rect">
            <a:avLst/>
          </a:prstGeom>
          <a:noFill/>
        </p:spPr>
      </p:pic>
      <p:pic>
        <p:nvPicPr>
          <p:cNvPr id="56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72" y="5214950"/>
            <a:ext cx="571500" cy="571500"/>
          </a:xfrm>
          <a:prstGeom prst="rect">
            <a:avLst/>
          </a:prstGeom>
          <a:noFill/>
        </p:spPr>
      </p:pic>
      <p:pic>
        <p:nvPicPr>
          <p:cNvPr id="57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5715016"/>
            <a:ext cx="571500" cy="57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http://stat17.privet.ru/lr/0926fc5ac1e43543efbab0728109fdf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16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Public\Pictures\Sample Pictures\animaciya_34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357298"/>
            <a:ext cx="4476750" cy="4476750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428860" y="5572140"/>
          <a:ext cx="4552315" cy="836930"/>
        </p:xfrm>
        <a:graphic>
          <a:graphicData uri="http://schemas.openxmlformats.org/drawingml/2006/table">
            <a:tbl>
              <a:tblPr/>
              <a:tblGrid>
                <a:gridCol w="758190"/>
                <a:gridCol w="758825"/>
                <a:gridCol w="758825"/>
                <a:gridCol w="758825"/>
                <a:gridCol w="758825"/>
                <a:gridCol w="758825"/>
              </a:tblGrid>
              <a:tr h="6235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727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549276" y="5609292"/>
            <a:ext cx="571500" cy="57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928802"/>
            <a:ext cx="571500" cy="571500"/>
          </a:xfrm>
          <a:prstGeom prst="rect">
            <a:avLst/>
          </a:prstGeom>
          <a:noFill/>
        </p:spPr>
      </p:pic>
      <p:pic>
        <p:nvPicPr>
          <p:cNvPr id="5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571500" cy="571500"/>
          </a:xfrm>
          <a:prstGeom prst="rect">
            <a:avLst/>
          </a:prstGeom>
          <a:noFill/>
        </p:spPr>
      </p:pic>
      <p:pic>
        <p:nvPicPr>
          <p:cNvPr id="6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571500" cy="571500"/>
          </a:xfrm>
          <a:prstGeom prst="rect">
            <a:avLst/>
          </a:prstGeom>
          <a:noFill/>
        </p:spPr>
      </p:pic>
      <p:pic>
        <p:nvPicPr>
          <p:cNvPr id="7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857232"/>
            <a:ext cx="571500" cy="571500"/>
          </a:xfrm>
          <a:prstGeom prst="rect">
            <a:avLst/>
          </a:prstGeom>
          <a:noFill/>
        </p:spPr>
      </p:pic>
      <p:pic>
        <p:nvPicPr>
          <p:cNvPr id="9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30333">
            <a:off x="1384808" y="1170502"/>
            <a:ext cx="571500" cy="571500"/>
          </a:xfrm>
          <a:prstGeom prst="rect">
            <a:avLst/>
          </a:prstGeom>
          <a:noFill/>
        </p:spPr>
      </p:pic>
      <p:pic>
        <p:nvPicPr>
          <p:cNvPr id="16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2"/>
            <a:ext cx="571500" cy="571500"/>
          </a:xfrm>
          <a:prstGeom prst="rect">
            <a:avLst/>
          </a:prstGeom>
          <a:noFill/>
        </p:spPr>
      </p:pic>
      <p:pic>
        <p:nvPicPr>
          <p:cNvPr id="8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378998">
            <a:off x="1357142" y="2945050"/>
            <a:ext cx="571500" cy="604607"/>
          </a:xfrm>
          <a:prstGeom prst="rect">
            <a:avLst/>
          </a:prstGeom>
          <a:noFill/>
        </p:spPr>
      </p:pic>
      <p:pic>
        <p:nvPicPr>
          <p:cNvPr id="10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538" y="2571744"/>
            <a:ext cx="571500" cy="571500"/>
          </a:xfrm>
          <a:prstGeom prst="rect">
            <a:avLst/>
          </a:prstGeom>
          <a:noFill/>
        </p:spPr>
      </p:pic>
      <p:pic>
        <p:nvPicPr>
          <p:cNvPr id="11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021623">
            <a:off x="1796617" y="2963677"/>
            <a:ext cx="571500" cy="571500"/>
          </a:xfrm>
          <a:prstGeom prst="rect">
            <a:avLst/>
          </a:prstGeom>
          <a:noFill/>
        </p:spPr>
      </p:pic>
      <p:pic>
        <p:nvPicPr>
          <p:cNvPr id="12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538232">
            <a:off x="928662" y="3953108"/>
            <a:ext cx="571500" cy="571500"/>
          </a:xfrm>
          <a:prstGeom prst="rect">
            <a:avLst/>
          </a:prstGeom>
          <a:noFill/>
        </p:spPr>
      </p:pic>
      <p:pic>
        <p:nvPicPr>
          <p:cNvPr id="13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475665">
            <a:off x="1140475" y="3450541"/>
            <a:ext cx="571500" cy="571500"/>
          </a:xfrm>
          <a:prstGeom prst="rect">
            <a:avLst/>
          </a:prstGeom>
          <a:noFill/>
        </p:spPr>
      </p:pic>
      <p:pic>
        <p:nvPicPr>
          <p:cNvPr id="14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241631">
            <a:off x="2207018" y="3945579"/>
            <a:ext cx="571500" cy="571500"/>
          </a:xfrm>
          <a:prstGeom prst="rect">
            <a:avLst/>
          </a:prstGeom>
          <a:noFill/>
        </p:spPr>
      </p:pic>
      <p:pic>
        <p:nvPicPr>
          <p:cNvPr id="15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913775">
            <a:off x="2005645" y="3458455"/>
            <a:ext cx="571500" cy="571500"/>
          </a:xfrm>
          <a:prstGeom prst="rect">
            <a:avLst/>
          </a:prstGeom>
          <a:noFill/>
        </p:spPr>
      </p:pic>
      <p:pic>
        <p:nvPicPr>
          <p:cNvPr id="17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8976" y="3500414"/>
            <a:ext cx="571500" cy="571500"/>
          </a:xfrm>
          <a:prstGeom prst="rect">
            <a:avLst/>
          </a:prstGeom>
          <a:noFill/>
        </p:spPr>
      </p:pic>
      <p:pic>
        <p:nvPicPr>
          <p:cNvPr id="18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810512"/>
            <a:ext cx="571500" cy="571500"/>
          </a:xfrm>
          <a:prstGeom prst="rect">
            <a:avLst/>
          </a:prstGeom>
          <a:noFill/>
        </p:spPr>
      </p:pic>
      <p:pic>
        <p:nvPicPr>
          <p:cNvPr id="19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381992"/>
            <a:ext cx="571500" cy="571500"/>
          </a:xfrm>
          <a:prstGeom prst="rect">
            <a:avLst/>
          </a:prstGeom>
          <a:noFill/>
        </p:spPr>
      </p:pic>
      <p:pic>
        <p:nvPicPr>
          <p:cNvPr id="20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024934"/>
            <a:ext cx="571500" cy="571500"/>
          </a:xfrm>
          <a:prstGeom prst="rect">
            <a:avLst/>
          </a:prstGeom>
          <a:noFill/>
        </p:spPr>
      </p:pic>
      <p:pic>
        <p:nvPicPr>
          <p:cNvPr id="21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088554">
            <a:off x="4118249" y="3071250"/>
            <a:ext cx="571500" cy="571500"/>
          </a:xfrm>
          <a:prstGeom prst="rect">
            <a:avLst/>
          </a:prstGeom>
          <a:noFill/>
        </p:spPr>
      </p:pic>
      <p:pic>
        <p:nvPicPr>
          <p:cNvPr id="22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428406">
            <a:off x="3542589" y="2495590"/>
            <a:ext cx="571500" cy="571500"/>
          </a:xfrm>
          <a:prstGeom prst="rect">
            <a:avLst/>
          </a:prstGeom>
          <a:noFill/>
        </p:spPr>
      </p:pic>
      <p:pic>
        <p:nvPicPr>
          <p:cNvPr id="23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284057">
            <a:off x="3541534" y="2137345"/>
            <a:ext cx="571500" cy="571500"/>
          </a:xfrm>
          <a:prstGeom prst="rect">
            <a:avLst/>
          </a:prstGeom>
          <a:noFill/>
        </p:spPr>
      </p:pic>
      <p:pic>
        <p:nvPicPr>
          <p:cNvPr id="24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647348">
            <a:off x="4047371" y="1714488"/>
            <a:ext cx="571500" cy="571500"/>
          </a:xfrm>
          <a:prstGeom prst="rect">
            <a:avLst/>
          </a:prstGeom>
          <a:noFill/>
        </p:spPr>
      </p:pic>
      <p:pic>
        <p:nvPicPr>
          <p:cNvPr id="25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088448">
            <a:off x="3832498" y="2785498"/>
            <a:ext cx="571500" cy="571500"/>
          </a:xfrm>
          <a:prstGeom prst="rect">
            <a:avLst/>
          </a:prstGeom>
          <a:noFill/>
        </p:spPr>
      </p:pic>
      <p:pic>
        <p:nvPicPr>
          <p:cNvPr id="26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774934">
            <a:off x="3761571" y="1928778"/>
            <a:ext cx="571500" cy="571500"/>
          </a:xfrm>
          <a:prstGeom prst="rect">
            <a:avLst/>
          </a:prstGeom>
          <a:noFill/>
        </p:spPr>
      </p:pic>
      <p:pic>
        <p:nvPicPr>
          <p:cNvPr id="27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4357670"/>
            <a:ext cx="571500" cy="571500"/>
          </a:xfrm>
          <a:prstGeom prst="rect">
            <a:avLst/>
          </a:prstGeom>
          <a:noFill/>
        </p:spPr>
      </p:pic>
      <p:pic>
        <p:nvPicPr>
          <p:cNvPr id="28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714728"/>
            <a:ext cx="571500" cy="571500"/>
          </a:xfrm>
          <a:prstGeom prst="rect">
            <a:avLst/>
          </a:prstGeom>
          <a:noFill/>
        </p:spPr>
      </p:pic>
      <p:pic>
        <p:nvPicPr>
          <p:cNvPr id="29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143248"/>
            <a:ext cx="571500" cy="571500"/>
          </a:xfrm>
          <a:prstGeom prst="rect">
            <a:avLst/>
          </a:prstGeom>
          <a:noFill/>
        </p:spPr>
      </p:pic>
      <p:pic>
        <p:nvPicPr>
          <p:cNvPr id="30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3143248"/>
            <a:ext cx="571500" cy="571500"/>
          </a:xfrm>
          <a:prstGeom prst="rect">
            <a:avLst/>
          </a:prstGeom>
          <a:noFill/>
        </p:spPr>
      </p:pic>
      <p:pic>
        <p:nvPicPr>
          <p:cNvPr id="31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714728"/>
            <a:ext cx="571500" cy="571500"/>
          </a:xfrm>
          <a:prstGeom prst="rect">
            <a:avLst/>
          </a:prstGeom>
          <a:noFill/>
        </p:spPr>
      </p:pic>
      <p:pic>
        <p:nvPicPr>
          <p:cNvPr id="32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4357670"/>
            <a:ext cx="571500" cy="571500"/>
          </a:xfrm>
          <a:prstGeom prst="rect">
            <a:avLst/>
          </a:prstGeom>
          <a:noFill/>
        </p:spPr>
      </p:pic>
      <p:pic>
        <p:nvPicPr>
          <p:cNvPr id="33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3000348"/>
            <a:ext cx="571500" cy="571500"/>
          </a:xfrm>
          <a:prstGeom prst="rect">
            <a:avLst/>
          </a:prstGeom>
          <a:noFill/>
        </p:spPr>
      </p:pic>
      <p:pic>
        <p:nvPicPr>
          <p:cNvPr id="34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1857364"/>
            <a:ext cx="571500" cy="571500"/>
          </a:xfrm>
          <a:prstGeom prst="rect">
            <a:avLst/>
          </a:prstGeom>
          <a:noFill/>
        </p:spPr>
      </p:pic>
      <p:pic>
        <p:nvPicPr>
          <p:cNvPr id="35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2428844"/>
            <a:ext cx="571500" cy="571500"/>
          </a:xfrm>
          <a:prstGeom prst="rect">
            <a:avLst/>
          </a:prstGeom>
          <a:noFill/>
        </p:spPr>
      </p:pic>
      <p:pic>
        <p:nvPicPr>
          <p:cNvPr id="36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857364"/>
            <a:ext cx="571500" cy="571500"/>
          </a:xfrm>
          <a:prstGeom prst="rect">
            <a:avLst/>
          </a:prstGeom>
          <a:noFill/>
        </p:spPr>
      </p:pic>
      <p:pic>
        <p:nvPicPr>
          <p:cNvPr id="37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1857364"/>
            <a:ext cx="571500" cy="571500"/>
          </a:xfrm>
          <a:prstGeom prst="rect">
            <a:avLst/>
          </a:prstGeom>
          <a:noFill/>
        </p:spPr>
      </p:pic>
      <p:pic>
        <p:nvPicPr>
          <p:cNvPr id="65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378998">
            <a:off x="7429372" y="3802306"/>
            <a:ext cx="571500" cy="604607"/>
          </a:xfrm>
          <a:prstGeom prst="rect">
            <a:avLst/>
          </a:prstGeom>
          <a:noFill/>
        </p:spPr>
      </p:pic>
      <p:pic>
        <p:nvPicPr>
          <p:cNvPr id="66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9768" y="3429000"/>
            <a:ext cx="571500" cy="571500"/>
          </a:xfrm>
          <a:prstGeom prst="rect">
            <a:avLst/>
          </a:prstGeom>
          <a:noFill/>
        </p:spPr>
      </p:pic>
      <p:pic>
        <p:nvPicPr>
          <p:cNvPr id="67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021623">
            <a:off x="7868847" y="3820933"/>
            <a:ext cx="571500" cy="571500"/>
          </a:xfrm>
          <a:prstGeom prst="rect">
            <a:avLst/>
          </a:prstGeom>
          <a:noFill/>
        </p:spPr>
      </p:pic>
      <p:pic>
        <p:nvPicPr>
          <p:cNvPr id="68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538232">
            <a:off x="7000892" y="4810364"/>
            <a:ext cx="571500" cy="571500"/>
          </a:xfrm>
          <a:prstGeom prst="rect">
            <a:avLst/>
          </a:prstGeom>
          <a:noFill/>
        </p:spPr>
      </p:pic>
      <p:pic>
        <p:nvPicPr>
          <p:cNvPr id="69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475665">
            <a:off x="7212705" y="4307797"/>
            <a:ext cx="571500" cy="571500"/>
          </a:xfrm>
          <a:prstGeom prst="rect">
            <a:avLst/>
          </a:prstGeom>
          <a:noFill/>
        </p:spPr>
      </p:pic>
      <p:pic>
        <p:nvPicPr>
          <p:cNvPr id="70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241631">
            <a:off x="8279248" y="4802835"/>
            <a:ext cx="571500" cy="571500"/>
          </a:xfrm>
          <a:prstGeom prst="rect">
            <a:avLst/>
          </a:prstGeom>
          <a:noFill/>
        </p:spPr>
      </p:pic>
      <p:pic>
        <p:nvPicPr>
          <p:cNvPr id="71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913775">
            <a:off x="8077875" y="4315711"/>
            <a:ext cx="571500" cy="571500"/>
          </a:xfrm>
          <a:prstGeom prst="rect">
            <a:avLst/>
          </a:prstGeom>
          <a:noFill/>
        </p:spPr>
      </p:pic>
      <p:pic>
        <p:nvPicPr>
          <p:cNvPr id="72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1206" y="4357670"/>
            <a:ext cx="571500" cy="571500"/>
          </a:xfrm>
          <a:prstGeom prst="rect">
            <a:avLst/>
          </a:prstGeom>
          <a:noFill/>
        </p:spPr>
      </p:pic>
      <p:pic>
        <p:nvPicPr>
          <p:cNvPr id="83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857232"/>
            <a:ext cx="571500" cy="571500"/>
          </a:xfrm>
          <a:prstGeom prst="rect">
            <a:avLst/>
          </a:prstGeom>
          <a:noFill/>
        </p:spPr>
      </p:pic>
      <p:pic>
        <p:nvPicPr>
          <p:cNvPr id="84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357166"/>
            <a:ext cx="571500" cy="571500"/>
          </a:xfrm>
          <a:prstGeom prst="rect">
            <a:avLst/>
          </a:prstGeom>
          <a:noFill/>
        </p:spPr>
      </p:pic>
      <p:pic>
        <p:nvPicPr>
          <p:cNvPr id="85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428604"/>
            <a:ext cx="571500" cy="571500"/>
          </a:xfrm>
          <a:prstGeom prst="rect">
            <a:avLst/>
          </a:prstGeom>
          <a:noFill/>
        </p:spPr>
      </p:pic>
      <p:pic>
        <p:nvPicPr>
          <p:cNvPr id="86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715016"/>
            <a:ext cx="571500" cy="571500"/>
          </a:xfrm>
          <a:prstGeom prst="rect">
            <a:avLst/>
          </a:prstGeom>
          <a:noFill/>
        </p:spPr>
      </p:pic>
      <p:pic>
        <p:nvPicPr>
          <p:cNvPr id="87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4929198"/>
            <a:ext cx="571500" cy="571500"/>
          </a:xfrm>
          <a:prstGeom prst="rect">
            <a:avLst/>
          </a:prstGeom>
          <a:noFill/>
        </p:spPr>
      </p:pic>
      <p:pic>
        <p:nvPicPr>
          <p:cNvPr id="88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5929330"/>
            <a:ext cx="571500" cy="57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" name="Picture 21" descr="http://stat17.privet.ru/lr/0926103124e2b0b2c776ae701a8aa62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071726"/>
            <a:ext cx="9144000" cy="9144000"/>
          </a:xfrm>
          <a:prstGeom prst="rect">
            <a:avLst/>
          </a:prstGeom>
          <a:noFill/>
        </p:spPr>
      </p:pic>
      <p:pic>
        <p:nvPicPr>
          <p:cNvPr id="1026" name="Picture 2" descr="C:\Users\Public\Pictures\Sample Pictures\ракета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285992"/>
            <a:ext cx="2889444" cy="1543054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357422" y="5500702"/>
          <a:ext cx="4552315" cy="836930"/>
        </p:xfrm>
        <a:graphic>
          <a:graphicData uri="http://schemas.openxmlformats.org/drawingml/2006/table">
            <a:tbl>
              <a:tblPr/>
              <a:tblGrid>
                <a:gridCol w="758190"/>
                <a:gridCol w="758825"/>
                <a:gridCol w="758825"/>
                <a:gridCol w="758825"/>
                <a:gridCol w="758825"/>
                <a:gridCol w="758825"/>
              </a:tblGrid>
              <a:tr h="6235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727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448864" y="5537854"/>
            <a:ext cx="571500" cy="57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http://stat17.privet.ru/lr/09266b25f052fc1020d347099151bd5d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84649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http://img0.liveinternet.ru/images/attach/c/6/89/855/89855506_06918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45773"/>
            <a:ext cx="7000924" cy="6712227"/>
          </a:xfrm>
          <a:prstGeom prst="rect">
            <a:avLst/>
          </a:prstGeom>
          <a:noFill/>
        </p:spPr>
      </p:pic>
      <p:pic>
        <p:nvPicPr>
          <p:cNvPr id="13319" name="Picture 7" descr="Анимашки Звезды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1857364"/>
            <a:ext cx="2173789" cy="25955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stat17.privet.ru/lr/0926784852fa7a147c6369b787becb9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10138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http://d3seu6qyu1a8jw.cloudfront.net/sites/default/files/images/iStock_000011908015Medium.jpg">
            <a:hlinkClick r:id="rId2"/>
          </p:cNvPr>
          <p:cNvPicPr>
            <a:picLocks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890" r="13889"/>
          <a:stretch>
            <a:fillRect/>
          </a:stretch>
        </p:blipFill>
        <p:spPr bwMode="auto">
          <a:xfrm>
            <a:off x="571472" y="428604"/>
            <a:ext cx="185735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Содержимое 3" descr="http://2win.ru/images/pr/surefirez2l815_1.jpg">
            <a:hlinkClick r:id="rId4"/>
          </p:cNvPr>
          <p:cNvPicPr>
            <a:picLocks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373" b="18923"/>
          <a:stretch>
            <a:fillRect/>
          </a:stretch>
        </p:blipFill>
        <p:spPr bwMode="auto">
          <a:xfrm>
            <a:off x="4071934" y="571480"/>
            <a:ext cx="200026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 descr="http://www.6yka.com/upload/images/Januar%202013/obrok3.jpg">
            <a:hlinkClick r:id="rId6"/>
          </p:cNvPr>
          <p:cNvPicPr>
            <a:picLocks/>
          </p:cNvPicPr>
          <p:nvPr/>
        </p:nvPicPr>
        <p:blipFill>
          <a:blip r:embed="rId7"/>
          <a:srcRect b="12857"/>
          <a:stretch>
            <a:fillRect/>
          </a:stretch>
        </p:blipFill>
        <p:spPr bwMode="auto">
          <a:xfrm>
            <a:off x="0" y="5004398"/>
            <a:ext cx="2857488" cy="185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J:\кислородный баллон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857" r="22856"/>
          <a:stretch>
            <a:fillRect/>
          </a:stretch>
        </p:blipFill>
        <p:spPr bwMode="auto">
          <a:xfrm>
            <a:off x="4071934" y="2143116"/>
            <a:ext cx="1318541" cy="2428868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75740" y="285729"/>
            <a:ext cx="2674665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Содержимое 3" descr="http://www.neopod.ru/images/products/large/0/levenhuk_KTA50045.jpg">
            <a:hlinkClick r:id="rId10"/>
          </p:cNvPr>
          <p:cNvPicPr>
            <a:picLocks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4071942"/>
            <a:ext cx="3357554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http://preta-porter.ru/wp-content/uploads/2012/12/000117801_1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 t="28500" b="11499"/>
          <a:stretch>
            <a:fillRect/>
          </a:stretch>
        </p:blipFill>
        <p:spPr bwMode="auto">
          <a:xfrm>
            <a:off x="5429256" y="2500306"/>
            <a:ext cx="1214446" cy="946328"/>
          </a:xfrm>
          <a:prstGeom prst="rect">
            <a:avLst/>
          </a:prstGeom>
          <a:noFill/>
        </p:spPr>
      </p:pic>
      <p:pic>
        <p:nvPicPr>
          <p:cNvPr id="13318" name="Picture 6" descr="http://salon2116.ru/images/g/0/0/1/0/4/7/6/6/b/image_104766_3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011250" y="5000636"/>
            <a:ext cx="1500454" cy="1428760"/>
          </a:xfrm>
          <a:prstGeom prst="rect">
            <a:avLst/>
          </a:prstGeom>
          <a:noFill/>
        </p:spPr>
      </p:pic>
      <p:pic>
        <p:nvPicPr>
          <p:cNvPr id="13320" name="Picture 8" descr="http://www.ibfshop.de/datasheets/70111/459ht6713_g.jpg">
            <a:hlinkClick r:id="rId16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142976" y="2857496"/>
            <a:ext cx="1947400" cy="2081544"/>
          </a:xfrm>
          <a:prstGeom prst="rect">
            <a:avLst/>
          </a:prstGeom>
          <a:noFill/>
        </p:spPr>
      </p:pic>
      <p:pic>
        <p:nvPicPr>
          <p:cNvPr id="13322" name="Picture 10" descr="http://rabota5.ru/photo/zarabotat-na-prodazhe-telefonov-5229.jpg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 l="19445" r="11110"/>
          <a:stretch>
            <a:fillRect/>
          </a:stretch>
        </p:blipFill>
        <p:spPr bwMode="auto">
          <a:xfrm>
            <a:off x="7215206" y="2643182"/>
            <a:ext cx="1785950" cy="1714487"/>
          </a:xfrm>
          <a:prstGeom prst="rect">
            <a:avLst/>
          </a:prstGeom>
          <a:noFill/>
        </p:spPr>
      </p:pic>
      <p:pic>
        <p:nvPicPr>
          <p:cNvPr id="13324" name="Picture 12" descr="http://i.bambiniya.ru/pics/product/500/111197_47144.jpg">
            <a:hlinkClick r:id="rId20"/>
          </p:cNvPr>
          <p:cNvPicPr>
            <a:picLocks noChangeAspect="1" noChangeArrowheads="1"/>
          </p:cNvPicPr>
          <p:nvPr/>
        </p:nvPicPr>
        <p:blipFill>
          <a:blip r:embed="rId21"/>
          <a:srcRect l="7407" t="7407" r="7407" b="7407"/>
          <a:stretch>
            <a:fillRect/>
          </a:stretch>
        </p:blipFill>
        <p:spPr bwMode="auto">
          <a:xfrm>
            <a:off x="2428860" y="1142984"/>
            <a:ext cx="1643074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http://stat17.privet.ru/lr/0926784852fa7a147c6369b787becb9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10138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428604"/>
            <a:ext cx="571500" cy="571500"/>
          </a:xfrm>
          <a:prstGeom prst="rect">
            <a:avLst/>
          </a:prstGeom>
          <a:noFill/>
        </p:spPr>
      </p:pic>
      <p:pic>
        <p:nvPicPr>
          <p:cNvPr id="9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357298"/>
            <a:ext cx="571500" cy="571500"/>
          </a:xfrm>
          <a:prstGeom prst="rect">
            <a:avLst/>
          </a:prstGeom>
          <a:noFill/>
        </p:spPr>
      </p:pic>
      <p:pic>
        <p:nvPicPr>
          <p:cNvPr id="10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928670"/>
            <a:ext cx="571500" cy="571500"/>
          </a:xfrm>
          <a:prstGeom prst="rect">
            <a:avLst/>
          </a:prstGeom>
          <a:noFill/>
        </p:spPr>
      </p:pic>
      <p:pic>
        <p:nvPicPr>
          <p:cNvPr id="11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857232"/>
            <a:ext cx="571500" cy="571500"/>
          </a:xfrm>
          <a:prstGeom prst="rect">
            <a:avLst/>
          </a:prstGeom>
          <a:noFill/>
        </p:spPr>
      </p:pic>
      <p:pic>
        <p:nvPicPr>
          <p:cNvPr id="12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285860"/>
            <a:ext cx="571500" cy="571500"/>
          </a:xfrm>
          <a:prstGeom prst="rect">
            <a:avLst/>
          </a:prstGeom>
          <a:noFill/>
        </p:spPr>
      </p:pic>
      <p:pic>
        <p:nvPicPr>
          <p:cNvPr id="13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714488"/>
            <a:ext cx="571500" cy="571500"/>
          </a:xfrm>
          <a:prstGeom prst="rect">
            <a:avLst/>
          </a:prstGeom>
          <a:noFill/>
        </p:spPr>
      </p:pic>
      <p:pic>
        <p:nvPicPr>
          <p:cNvPr id="14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714488"/>
            <a:ext cx="571500" cy="571500"/>
          </a:xfrm>
          <a:prstGeom prst="rect">
            <a:avLst/>
          </a:prstGeom>
          <a:noFill/>
        </p:spPr>
      </p:pic>
      <p:pic>
        <p:nvPicPr>
          <p:cNvPr id="15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143116"/>
            <a:ext cx="571500" cy="571500"/>
          </a:xfrm>
          <a:prstGeom prst="rect">
            <a:avLst/>
          </a:prstGeom>
          <a:noFill/>
        </p:spPr>
      </p:pic>
      <p:pic>
        <p:nvPicPr>
          <p:cNvPr id="16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8273" y="2162795"/>
            <a:ext cx="571500" cy="568964"/>
          </a:xfrm>
          <a:prstGeom prst="rect">
            <a:avLst/>
          </a:prstGeom>
          <a:noFill/>
        </p:spPr>
      </p:pic>
      <p:pic>
        <p:nvPicPr>
          <p:cNvPr id="17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571612"/>
            <a:ext cx="571500" cy="571500"/>
          </a:xfrm>
          <a:prstGeom prst="rect">
            <a:avLst/>
          </a:prstGeom>
          <a:noFill/>
        </p:spPr>
      </p:pic>
      <p:pic>
        <p:nvPicPr>
          <p:cNvPr id="19" name="Picture 2" descr="Анимашки Звезды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94906">
            <a:off x="670657" y="4788972"/>
            <a:ext cx="571500" cy="571501"/>
          </a:xfrm>
          <a:prstGeom prst="rect">
            <a:avLst/>
          </a:prstGeom>
          <a:noFill/>
        </p:spPr>
      </p:pic>
      <p:pic>
        <p:nvPicPr>
          <p:cNvPr id="20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94906">
            <a:off x="789185" y="3438723"/>
            <a:ext cx="571500" cy="571500"/>
          </a:xfrm>
          <a:prstGeom prst="rect">
            <a:avLst/>
          </a:prstGeom>
          <a:noFill/>
        </p:spPr>
      </p:pic>
      <p:pic>
        <p:nvPicPr>
          <p:cNvPr id="21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94906">
            <a:off x="272791" y="3121262"/>
            <a:ext cx="571500" cy="571500"/>
          </a:xfrm>
          <a:prstGeom prst="rect">
            <a:avLst/>
          </a:prstGeom>
          <a:noFill/>
        </p:spPr>
      </p:pic>
      <p:pic>
        <p:nvPicPr>
          <p:cNvPr id="22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94906">
            <a:off x="1484064" y="3272946"/>
            <a:ext cx="571500" cy="571500"/>
          </a:xfrm>
          <a:prstGeom prst="rect">
            <a:avLst/>
          </a:prstGeom>
          <a:noFill/>
        </p:spPr>
      </p:pic>
      <p:pic>
        <p:nvPicPr>
          <p:cNvPr id="23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94906">
            <a:off x="1236091" y="3772762"/>
            <a:ext cx="571500" cy="571500"/>
          </a:xfrm>
          <a:prstGeom prst="rect">
            <a:avLst/>
          </a:prstGeom>
          <a:noFill/>
        </p:spPr>
      </p:pic>
      <p:pic>
        <p:nvPicPr>
          <p:cNvPr id="24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94906">
            <a:off x="1997281" y="3884937"/>
            <a:ext cx="571500" cy="571500"/>
          </a:xfrm>
          <a:prstGeom prst="rect">
            <a:avLst/>
          </a:prstGeom>
          <a:noFill/>
        </p:spPr>
      </p:pic>
      <p:pic>
        <p:nvPicPr>
          <p:cNvPr id="25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94906">
            <a:off x="1732037" y="2773130"/>
            <a:ext cx="571500" cy="571500"/>
          </a:xfrm>
          <a:prstGeom prst="rect">
            <a:avLst/>
          </a:prstGeom>
          <a:noFill/>
        </p:spPr>
      </p:pic>
      <p:pic>
        <p:nvPicPr>
          <p:cNvPr id="26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94906">
            <a:off x="1864659" y="3329033"/>
            <a:ext cx="571500" cy="571500"/>
          </a:xfrm>
          <a:prstGeom prst="rect">
            <a:avLst/>
          </a:prstGeom>
          <a:noFill/>
        </p:spPr>
      </p:pic>
      <p:pic>
        <p:nvPicPr>
          <p:cNvPr id="27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94906">
            <a:off x="2129902" y="4440840"/>
            <a:ext cx="571500" cy="571500"/>
          </a:xfrm>
          <a:prstGeom prst="rect">
            <a:avLst/>
          </a:prstGeom>
          <a:noFill/>
        </p:spPr>
      </p:pic>
      <p:pic>
        <p:nvPicPr>
          <p:cNvPr id="28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94906">
            <a:off x="538035" y="4233069"/>
            <a:ext cx="571500" cy="571500"/>
          </a:xfrm>
          <a:prstGeom prst="rect">
            <a:avLst/>
          </a:prstGeom>
          <a:noFill/>
        </p:spPr>
      </p:pic>
      <p:pic>
        <p:nvPicPr>
          <p:cNvPr id="29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94906">
            <a:off x="405413" y="3677166"/>
            <a:ext cx="571500" cy="571500"/>
          </a:xfrm>
          <a:prstGeom prst="rect">
            <a:avLst/>
          </a:prstGeom>
          <a:noFill/>
        </p:spPr>
      </p:pic>
      <p:pic>
        <p:nvPicPr>
          <p:cNvPr id="31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60940">
            <a:off x="4656840" y="3735599"/>
            <a:ext cx="571500" cy="571500"/>
          </a:xfrm>
          <a:prstGeom prst="rect">
            <a:avLst/>
          </a:prstGeom>
          <a:noFill/>
        </p:spPr>
      </p:pic>
      <p:pic>
        <p:nvPicPr>
          <p:cNvPr id="32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60940">
            <a:off x="4613502" y="4305457"/>
            <a:ext cx="571500" cy="571500"/>
          </a:xfrm>
          <a:prstGeom prst="rect">
            <a:avLst/>
          </a:prstGeom>
          <a:noFill/>
        </p:spPr>
      </p:pic>
      <p:pic>
        <p:nvPicPr>
          <p:cNvPr id="33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60940">
            <a:off x="4570164" y="4875316"/>
            <a:ext cx="571500" cy="571500"/>
          </a:xfrm>
          <a:prstGeom prst="rect">
            <a:avLst/>
          </a:prstGeom>
          <a:noFill/>
        </p:spPr>
      </p:pic>
      <p:pic>
        <p:nvPicPr>
          <p:cNvPr id="34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60940">
            <a:off x="5435786" y="4797858"/>
            <a:ext cx="571500" cy="571500"/>
          </a:xfrm>
          <a:prstGeom prst="rect">
            <a:avLst/>
          </a:prstGeom>
          <a:noFill/>
        </p:spPr>
      </p:pic>
      <p:pic>
        <p:nvPicPr>
          <p:cNvPr id="35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60940">
            <a:off x="5610549" y="4315278"/>
            <a:ext cx="714380" cy="714380"/>
          </a:xfrm>
          <a:prstGeom prst="rect">
            <a:avLst/>
          </a:prstGeom>
          <a:noFill/>
        </p:spPr>
      </p:pic>
      <p:pic>
        <p:nvPicPr>
          <p:cNvPr id="36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60940">
            <a:off x="5155466" y="3773520"/>
            <a:ext cx="571500" cy="571500"/>
          </a:xfrm>
          <a:prstGeom prst="rect">
            <a:avLst/>
          </a:prstGeom>
          <a:noFill/>
        </p:spPr>
      </p:pic>
      <p:pic>
        <p:nvPicPr>
          <p:cNvPr id="37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60940">
            <a:off x="4521409" y="5516407"/>
            <a:ext cx="571500" cy="571500"/>
          </a:xfrm>
          <a:prstGeom prst="rect">
            <a:avLst/>
          </a:prstGeom>
          <a:noFill/>
        </p:spPr>
      </p:pic>
      <p:pic>
        <p:nvPicPr>
          <p:cNvPr id="38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60940">
            <a:off x="5643258" y="3953905"/>
            <a:ext cx="571500" cy="571500"/>
          </a:xfrm>
          <a:prstGeom prst="rect">
            <a:avLst/>
          </a:prstGeom>
          <a:noFill/>
        </p:spPr>
      </p:pic>
      <p:pic>
        <p:nvPicPr>
          <p:cNvPr id="39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60940">
            <a:off x="4997558" y="4907819"/>
            <a:ext cx="571500" cy="571500"/>
          </a:xfrm>
          <a:prstGeom prst="rect">
            <a:avLst/>
          </a:prstGeom>
          <a:noFill/>
        </p:spPr>
      </p:pic>
      <p:pic>
        <p:nvPicPr>
          <p:cNvPr id="41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671921">
            <a:off x="7814231" y="2970397"/>
            <a:ext cx="571500" cy="571500"/>
          </a:xfrm>
          <a:prstGeom prst="rect">
            <a:avLst/>
          </a:prstGeom>
          <a:noFill/>
        </p:spPr>
      </p:pic>
      <p:pic>
        <p:nvPicPr>
          <p:cNvPr id="42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671921">
            <a:off x="8170177" y="2649530"/>
            <a:ext cx="571500" cy="571500"/>
          </a:xfrm>
          <a:prstGeom prst="rect">
            <a:avLst/>
          </a:prstGeom>
          <a:noFill/>
        </p:spPr>
      </p:pic>
      <p:pic>
        <p:nvPicPr>
          <p:cNvPr id="43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671921">
            <a:off x="6904456" y="2629170"/>
            <a:ext cx="571500" cy="571500"/>
          </a:xfrm>
          <a:prstGeom prst="rect">
            <a:avLst/>
          </a:prstGeom>
          <a:noFill/>
        </p:spPr>
      </p:pic>
      <p:pic>
        <p:nvPicPr>
          <p:cNvPr id="44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671921">
            <a:off x="7222735" y="2966062"/>
            <a:ext cx="714384" cy="571500"/>
          </a:xfrm>
          <a:prstGeom prst="rect">
            <a:avLst/>
          </a:prstGeom>
          <a:noFill/>
        </p:spPr>
      </p:pic>
      <p:pic>
        <p:nvPicPr>
          <p:cNvPr id="45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671921">
            <a:off x="7667891" y="1360422"/>
            <a:ext cx="714384" cy="571500"/>
          </a:xfrm>
          <a:prstGeom prst="rect">
            <a:avLst/>
          </a:prstGeom>
          <a:noFill/>
        </p:spPr>
      </p:pic>
      <p:pic>
        <p:nvPicPr>
          <p:cNvPr id="46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671921">
            <a:off x="7178578" y="1199335"/>
            <a:ext cx="714384" cy="571500"/>
          </a:xfrm>
          <a:prstGeom prst="rect">
            <a:avLst/>
          </a:prstGeom>
          <a:noFill/>
        </p:spPr>
      </p:pic>
      <p:pic>
        <p:nvPicPr>
          <p:cNvPr id="47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671921">
            <a:off x="6630800" y="2166268"/>
            <a:ext cx="714384" cy="571500"/>
          </a:xfrm>
          <a:prstGeom prst="rect">
            <a:avLst/>
          </a:prstGeom>
          <a:noFill/>
        </p:spPr>
      </p:pic>
      <p:pic>
        <p:nvPicPr>
          <p:cNvPr id="48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671921">
            <a:off x="6703984" y="1627157"/>
            <a:ext cx="714384" cy="571500"/>
          </a:xfrm>
          <a:prstGeom prst="rect">
            <a:avLst/>
          </a:prstGeom>
          <a:noFill/>
        </p:spPr>
      </p:pic>
      <p:pic>
        <p:nvPicPr>
          <p:cNvPr id="49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786454"/>
            <a:ext cx="571500" cy="571500"/>
          </a:xfrm>
          <a:prstGeom prst="rect">
            <a:avLst/>
          </a:prstGeom>
          <a:noFill/>
        </p:spPr>
      </p:pic>
      <p:pic>
        <p:nvPicPr>
          <p:cNvPr id="50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214686"/>
            <a:ext cx="571500" cy="571500"/>
          </a:xfrm>
          <a:prstGeom prst="rect">
            <a:avLst/>
          </a:prstGeom>
          <a:noFill/>
        </p:spPr>
      </p:pic>
      <p:pic>
        <p:nvPicPr>
          <p:cNvPr id="51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571500" cy="571500"/>
          </a:xfrm>
          <a:prstGeom prst="rect">
            <a:avLst/>
          </a:prstGeom>
          <a:noFill/>
        </p:spPr>
      </p:pic>
      <p:pic>
        <p:nvPicPr>
          <p:cNvPr id="52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571480"/>
            <a:ext cx="571500" cy="571500"/>
          </a:xfrm>
          <a:prstGeom prst="rect">
            <a:avLst/>
          </a:prstGeom>
          <a:noFill/>
        </p:spPr>
      </p:pic>
      <p:pic>
        <p:nvPicPr>
          <p:cNvPr id="53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714356"/>
            <a:ext cx="571500" cy="571500"/>
          </a:xfrm>
          <a:prstGeom prst="rect">
            <a:avLst/>
          </a:prstGeom>
          <a:noFill/>
        </p:spPr>
      </p:pic>
      <p:pic>
        <p:nvPicPr>
          <p:cNvPr id="54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214290"/>
            <a:ext cx="571500" cy="571500"/>
          </a:xfrm>
          <a:prstGeom prst="rect">
            <a:avLst/>
          </a:prstGeom>
          <a:noFill/>
        </p:spPr>
      </p:pic>
      <p:pic>
        <p:nvPicPr>
          <p:cNvPr id="55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000240"/>
            <a:ext cx="571500" cy="571500"/>
          </a:xfrm>
          <a:prstGeom prst="rect">
            <a:avLst/>
          </a:prstGeom>
          <a:noFill/>
        </p:spPr>
      </p:pic>
      <p:pic>
        <p:nvPicPr>
          <p:cNvPr id="56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5929330"/>
            <a:ext cx="571500" cy="571500"/>
          </a:xfrm>
          <a:prstGeom prst="rect">
            <a:avLst/>
          </a:prstGeom>
          <a:noFill/>
        </p:spPr>
      </p:pic>
      <p:pic>
        <p:nvPicPr>
          <p:cNvPr id="57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4857760"/>
            <a:ext cx="571500" cy="571500"/>
          </a:xfrm>
          <a:prstGeom prst="rect">
            <a:avLst/>
          </a:prstGeom>
          <a:noFill/>
        </p:spPr>
      </p:pic>
      <p:pic>
        <p:nvPicPr>
          <p:cNvPr id="58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4500570"/>
            <a:ext cx="571500" cy="571500"/>
          </a:xfrm>
          <a:prstGeom prst="rect">
            <a:avLst/>
          </a:prstGeom>
          <a:noFill/>
        </p:spPr>
      </p:pic>
      <p:pic>
        <p:nvPicPr>
          <p:cNvPr id="60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71678"/>
            <a:ext cx="571500" cy="571500"/>
          </a:xfrm>
          <a:prstGeom prst="rect">
            <a:avLst/>
          </a:prstGeom>
          <a:noFill/>
        </p:spPr>
      </p:pic>
      <p:pic>
        <p:nvPicPr>
          <p:cNvPr id="61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785794"/>
            <a:ext cx="571500" cy="571500"/>
          </a:xfrm>
          <a:prstGeom prst="rect">
            <a:avLst/>
          </a:prstGeom>
          <a:noFill/>
        </p:spPr>
      </p:pic>
      <p:pic>
        <p:nvPicPr>
          <p:cNvPr id="62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3857628"/>
            <a:ext cx="571500" cy="571500"/>
          </a:xfrm>
          <a:prstGeom prst="rect">
            <a:avLst/>
          </a:prstGeom>
          <a:noFill/>
        </p:spPr>
      </p:pic>
      <p:pic>
        <p:nvPicPr>
          <p:cNvPr id="63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5857892"/>
            <a:ext cx="571500" cy="571500"/>
          </a:xfrm>
          <a:prstGeom prst="rect">
            <a:avLst/>
          </a:prstGeom>
          <a:noFill/>
        </p:spPr>
      </p:pic>
      <p:pic>
        <p:nvPicPr>
          <p:cNvPr id="64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5338" y="5857892"/>
            <a:ext cx="571500" cy="571500"/>
          </a:xfrm>
          <a:prstGeom prst="rect">
            <a:avLst/>
          </a:prstGeom>
          <a:noFill/>
        </p:spPr>
      </p:pic>
      <p:pic>
        <p:nvPicPr>
          <p:cNvPr id="65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29652" y="4000504"/>
            <a:ext cx="571500" cy="57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428604"/>
            <a:ext cx="571500" cy="571500"/>
          </a:xfrm>
          <a:prstGeom prst="rect">
            <a:avLst/>
          </a:prstGeom>
          <a:noFill/>
        </p:spPr>
      </p:pic>
      <p:pic>
        <p:nvPicPr>
          <p:cNvPr id="9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357298"/>
            <a:ext cx="571500" cy="571500"/>
          </a:xfrm>
          <a:prstGeom prst="rect">
            <a:avLst/>
          </a:prstGeom>
          <a:noFill/>
        </p:spPr>
      </p:pic>
      <p:pic>
        <p:nvPicPr>
          <p:cNvPr id="10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928670"/>
            <a:ext cx="571500" cy="571500"/>
          </a:xfrm>
          <a:prstGeom prst="rect">
            <a:avLst/>
          </a:prstGeom>
          <a:noFill/>
        </p:spPr>
      </p:pic>
      <p:pic>
        <p:nvPicPr>
          <p:cNvPr id="11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857232"/>
            <a:ext cx="571500" cy="571500"/>
          </a:xfrm>
          <a:prstGeom prst="rect">
            <a:avLst/>
          </a:prstGeom>
          <a:noFill/>
        </p:spPr>
      </p:pic>
      <p:pic>
        <p:nvPicPr>
          <p:cNvPr id="12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285860"/>
            <a:ext cx="571500" cy="571500"/>
          </a:xfrm>
          <a:prstGeom prst="rect">
            <a:avLst/>
          </a:prstGeom>
          <a:noFill/>
        </p:spPr>
      </p:pic>
      <p:pic>
        <p:nvPicPr>
          <p:cNvPr id="13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714488"/>
            <a:ext cx="571500" cy="571500"/>
          </a:xfrm>
          <a:prstGeom prst="rect">
            <a:avLst/>
          </a:prstGeom>
          <a:noFill/>
        </p:spPr>
      </p:pic>
      <p:pic>
        <p:nvPicPr>
          <p:cNvPr id="14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714488"/>
            <a:ext cx="571500" cy="571500"/>
          </a:xfrm>
          <a:prstGeom prst="rect">
            <a:avLst/>
          </a:prstGeom>
          <a:noFill/>
        </p:spPr>
      </p:pic>
      <p:pic>
        <p:nvPicPr>
          <p:cNvPr id="15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143116"/>
            <a:ext cx="571500" cy="571500"/>
          </a:xfrm>
          <a:prstGeom prst="rect">
            <a:avLst/>
          </a:prstGeom>
          <a:noFill/>
        </p:spPr>
      </p:pic>
      <p:pic>
        <p:nvPicPr>
          <p:cNvPr id="16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8273" y="2162795"/>
            <a:ext cx="571500" cy="568964"/>
          </a:xfrm>
          <a:prstGeom prst="rect">
            <a:avLst/>
          </a:prstGeom>
          <a:noFill/>
        </p:spPr>
      </p:pic>
      <p:pic>
        <p:nvPicPr>
          <p:cNvPr id="17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571612"/>
            <a:ext cx="571500" cy="571500"/>
          </a:xfrm>
          <a:prstGeom prst="rect">
            <a:avLst/>
          </a:prstGeom>
          <a:noFill/>
        </p:spPr>
      </p:pic>
      <p:pic>
        <p:nvPicPr>
          <p:cNvPr id="19" name="Picture 2" descr="Анимашки Звезды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94906">
            <a:off x="670657" y="4788972"/>
            <a:ext cx="571500" cy="571501"/>
          </a:xfrm>
          <a:prstGeom prst="rect">
            <a:avLst/>
          </a:prstGeom>
          <a:noFill/>
        </p:spPr>
      </p:pic>
      <p:pic>
        <p:nvPicPr>
          <p:cNvPr id="20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94906">
            <a:off x="789185" y="3438723"/>
            <a:ext cx="571500" cy="571500"/>
          </a:xfrm>
          <a:prstGeom prst="rect">
            <a:avLst/>
          </a:prstGeom>
          <a:noFill/>
        </p:spPr>
      </p:pic>
      <p:pic>
        <p:nvPicPr>
          <p:cNvPr id="21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94906">
            <a:off x="272791" y="3121262"/>
            <a:ext cx="571500" cy="571500"/>
          </a:xfrm>
          <a:prstGeom prst="rect">
            <a:avLst/>
          </a:prstGeom>
          <a:noFill/>
        </p:spPr>
      </p:pic>
      <p:pic>
        <p:nvPicPr>
          <p:cNvPr id="22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94906">
            <a:off x="1484064" y="3272946"/>
            <a:ext cx="571500" cy="571500"/>
          </a:xfrm>
          <a:prstGeom prst="rect">
            <a:avLst/>
          </a:prstGeom>
          <a:noFill/>
        </p:spPr>
      </p:pic>
      <p:pic>
        <p:nvPicPr>
          <p:cNvPr id="23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94906">
            <a:off x="1236091" y="3772762"/>
            <a:ext cx="571500" cy="571500"/>
          </a:xfrm>
          <a:prstGeom prst="rect">
            <a:avLst/>
          </a:prstGeom>
          <a:noFill/>
        </p:spPr>
      </p:pic>
      <p:pic>
        <p:nvPicPr>
          <p:cNvPr id="24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94906">
            <a:off x="1997281" y="3884937"/>
            <a:ext cx="571500" cy="571500"/>
          </a:xfrm>
          <a:prstGeom prst="rect">
            <a:avLst/>
          </a:prstGeom>
          <a:noFill/>
        </p:spPr>
      </p:pic>
      <p:pic>
        <p:nvPicPr>
          <p:cNvPr id="25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94906">
            <a:off x="1732037" y="2773130"/>
            <a:ext cx="571500" cy="571500"/>
          </a:xfrm>
          <a:prstGeom prst="rect">
            <a:avLst/>
          </a:prstGeom>
          <a:noFill/>
        </p:spPr>
      </p:pic>
      <p:pic>
        <p:nvPicPr>
          <p:cNvPr id="26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94906">
            <a:off x="1864659" y="3329033"/>
            <a:ext cx="571500" cy="571500"/>
          </a:xfrm>
          <a:prstGeom prst="rect">
            <a:avLst/>
          </a:prstGeom>
          <a:noFill/>
        </p:spPr>
      </p:pic>
      <p:pic>
        <p:nvPicPr>
          <p:cNvPr id="27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94906">
            <a:off x="2129902" y="4440840"/>
            <a:ext cx="571500" cy="571500"/>
          </a:xfrm>
          <a:prstGeom prst="rect">
            <a:avLst/>
          </a:prstGeom>
          <a:noFill/>
        </p:spPr>
      </p:pic>
      <p:pic>
        <p:nvPicPr>
          <p:cNvPr id="28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94906">
            <a:off x="538035" y="4233069"/>
            <a:ext cx="571500" cy="571500"/>
          </a:xfrm>
          <a:prstGeom prst="rect">
            <a:avLst/>
          </a:prstGeom>
          <a:noFill/>
        </p:spPr>
      </p:pic>
      <p:pic>
        <p:nvPicPr>
          <p:cNvPr id="29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94906">
            <a:off x="405413" y="3677166"/>
            <a:ext cx="571500" cy="571500"/>
          </a:xfrm>
          <a:prstGeom prst="rect">
            <a:avLst/>
          </a:prstGeom>
          <a:noFill/>
        </p:spPr>
      </p:pic>
      <p:pic>
        <p:nvPicPr>
          <p:cNvPr id="31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60940">
            <a:off x="4656840" y="3735599"/>
            <a:ext cx="571500" cy="571500"/>
          </a:xfrm>
          <a:prstGeom prst="rect">
            <a:avLst/>
          </a:prstGeom>
          <a:noFill/>
        </p:spPr>
      </p:pic>
      <p:pic>
        <p:nvPicPr>
          <p:cNvPr id="32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60940">
            <a:off x="4613502" y="4305457"/>
            <a:ext cx="571500" cy="571500"/>
          </a:xfrm>
          <a:prstGeom prst="rect">
            <a:avLst/>
          </a:prstGeom>
          <a:noFill/>
        </p:spPr>
      </p:pic>
      <p:pic>
        <p:nvPicPr>
          <p:cNvPr id="33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60940">
            <a:off x="4570164" y="4875316"/>
            <a:ext cx="571500" cy="571500"/>
          </a:xfrm>
          <a:prstGeom prst="rect">
            <a:avLst/>
          </a:prstGeom>
          <a:noFill/>
        </p:spPr>
      </p:pic>
      <p:pic>
        <p:nvPicPr>
          <p:cNvPr id="34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60940">
            <a:off x="5435786" y="4797858"/>
            <a:ext cx="571500" cy="571500"/>
          </a:xfrm>
          <a:prstGeom prst="rect">
            <a:avLst/>
          </a:prstGeom>
          <a:noFill/>
        </p:spPr>
      </p:pic>
      <p:pic>
        <p:nvPicPr>
          <p:cNvPr id="35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60940">
            <a:off x="5610549" y="4315278"/>
            <a:ext cx="714380" cy="714380"/>
          </a:xfrm>
          <a:prstGeom prst="rect">
            <a:avLst/>
          </a:prstGeom>
          <a:noFill/>
        </p:spPr>
      </p:pic>
      <p:pic>
        <p:nvPicPr>
          <p:cNvPr id="36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60940">
            <a:off x="5155466" y="3773520"/>
            <a:ext cx="571500" cy="571500"/>
          </a:xfrm>
          <a:prstGeom prst="rect">
            <a:avLst/>
          </a:prstGeom>
          <a:noFill/>
        </p:spPr>
      </p:pic>
      <p:pic>
        <p:nvPicPr>
          <p:cNvPr id="37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60940">
            <a:off x="4521409" y="5516407"/>
            <a:ext cx="571500" cy="571500"/>
          </a:xfrm>
          <a:prstGeom prst="rect">
            <a:avLst/>
          </a:prstGeom>
          <a:noFill/>
        </p:spPr>
      </p:pic>
      <p:pic>
        <p:nvPicPr>
          <p:cNvPr id="38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60940">
            <a:off x="5643258" y="3953905"/>
            <a:ext cx="571500" cy="571500"/>
          </a:xfrm>
          <a:prstGeom prst="rect">
            <a:avLst/>
          </a:prstGeom>
          <a:noFill/>
        </p:spPr>
      </p:pic>
      <p:pic>
        <p:nvPicPr>
          <p:cNvPr id="39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60940">
            <a:off x="4997558" y="4907819"/>
            <a:ext cx="571500" cy="571500"/>
          </a:xfrm>
          <a:prstGeom prst="rect">
            <a:avLst/>
          </a:prstGeom>
          <a:noFill/>
        </p:spPr>
      </p:pic>
      <p:pic>
        <p:nvPicPr>
          <p:cNvPr id="41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671921">
            <a:off x="7814231" y="2970397"/>
            <a:ext cx="571500" cy="571500"/>
          </a:xfrm>
          <a:prstGeom prst="rect">
            <a:avLst/>
          </a:prstGeom>
          <a:noFill/>
        </p:spPr>
      </p:pic>
      <p:pic>
        <p:nvPicPr>
          <p:cNvPr id="42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671921">
            <a:off x="8170177" y="2649530"/>
            <a:ext cx="571500" cy="571500"/>
          </a:xfrm>
          <a:prstGeom prst="rect">
            <a:avLst/>
          </a:prstGeom>
          <a:noFill/>
        </p:spPr>
      </p:pic>
      <p:pic>
        <p:nvPicPr>
          <p:cNvPr id="43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671921">
            <a:off x="6904456" y="2629170"/>
            <a:ext cx="571500" cy="571500"/>
          </a:xfrm>
          <a:prstGeom prst="rect">
            <a:avLst/>
          </a:prstGeom>
          <a:noFill/>
        </p:spPr>
      </p:pic>
      <p:pic>
        <p:nvPicPr>
          <p:cNvPr id="44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671921">
            <a:off x="7222735" y="2966062"/>
            <a:ext cx="714384" cy="571500"/>
          </a:xfrm>
          <a:prstGeom prst="rect">
            <a:avLst/>
          </a:prstGeom>
          <a:noFill/>
        </p:spPr>
      </p:pic>
      <p:pic>
        <p:nvPicPr>
          <p:cNvPr id="45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671921">
            <a:off x="7667891" y="1360422"/>
            <a:ext cx="714384" cy="571500"/>
          </a:xfrm>
          <a:prstGeom prst="rect">
            <a:avLst/>
          </a:prstGeom>
          <a:noFill/>
        </p:spPr>
      </p:pic>
      <p:pic>
        <p:nvPicPr>
          <p:cNvPr id="46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671921">
            <a:off x="7178578" y="1199335"/>
            <a:ext cx="714384" cy="571500"/>
          </a:xfrm>
          <a:prstGeom prst="rect">
            <a:avLst/>
          </a:prstGeom>
          <a:noFill/>
        </p:spPr>
      </p:pic>
      <p:pic>
        <p:nvPicPr>
          <p:cNvPr id="47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671921">
            <a:off x="6630800" y="2166268"/>
            <a:ext cx="714384" cy="571500"/>
          </a:xfrm>
          <a:prstGeom prst="rect">
            <a:avLst/>
          </a:prstGeom>
          <a:noFill/>
        </p:spPr>
      </p:pic>
      <p:pic>
        <p:nvPicPr>
          <p:cNvPr id="48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671921">
            <a:off x="6703984" y="1627157"/>
            <a:ext cx="714384" cy="571500"/>
          </a:xfrm>
          <a:prstGeom prst="rect">
            <a:avLst/>
          </a:prstGeom>
          <a:noFill/>
        </p:spPr>
      </p:pic>
      <p:pic>
        <p:nvPicPr>
          <p:cNvPr id="49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786454"/>
            <a:ext cx="571500" cy="571500"/>
          </a:xfrm>
          <a:prstGeom prst="rect">
            <a:avLst/>
          </a:prstGeom>
          <a:noFill/>
        </p:spPr>
      </p:pic>
      <p:pic>
        <p:nvPicPr>
          <p:cNvPr id="50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214686"/>
            <a:ext cx="571500" cy="571500"/>
          </a:xfrm>
          <a:prstGeom prst="rect">
            <a:avLst/>
          </a:prstGeom>
          <a:noFill/>
        </p:spPr>
      </p:pic>
      <p:pic>
        <p:nvPicPr>
          <p:cNvPr id="51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571500" cy="571500"/>
          </a:xfrm>
          <a:prstGeom prst="rect">
            <a:avLst/>
          </a:prstGeom>
          <a:noFill/>
        </p:spPr>
      </p:pic>
      <p:pic>
        <p:nvPicPr>
          <p:cNvPr id="52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571480"/>
            <a:ext cx="571500" cy="571500"/>
          </a:xfrm>
          <a:prstGeom prst="rect">
            <a:avLst/>
          </a:prstGeom>
          <a:noFill/>
        </p:spPr>
      </p:pic>
      <p:pic>
        <p:nvPicPr>
          <p:cNvPr id="53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714356"/>
            <a:ext cx="571500" cy="571500"/>
          </a:xfrm>
          <a:prstGeom prst="rect">
            <a:avLst/>
          </a:prstGeom>
          <a:noFill/>
        </p:spPr>
      </p:pic>
      <p:pic>
        <p:nvPicPr>
          <p:cNvPr id="54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214290"/>
            <a:ext cx="571500" cy="571500"/>
          </a:xfrm>
          <a:prstGeom prst="rect">
            <a:avLst/>
          </a:prstGeom>
          <a:noFill/>
        </p:spPr>
      </p:pic>
      <p:pic>
        <p:nvPicPr>
          <p:cNvPr id="55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000240"/>
            <a:ext cx="571500" cy="571500"/>
          </a:xfrm>
          <a:prstGeom prst="rect">
            <a:avLst/>
          </a:prstGeom>
          <a:noFill/>
        </p:spPr>
      </p:pic>
      <p:pic>
        <p:nvPicPr>
          <p:cNvPr id="56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5929330"/>
            <a:ext cx="571500" cy="571500"/>
          </a:xfrm>
          <a:prstGeom prst="rect">
            <a:avLst/>
          </a:prstGeom>
          <a:noFill/>
        </p:spPr>
      </p:pic>
      <p:pic>
        <p:nvPicPr>
          <p:cNvPr id="57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4857760"/>
            <a:ext cx="571500" cy="571500"/>
          </a:xfrm>
          <a:prstGeom prst="rect">
            <a:avLst/>
          </a:prstGeom>
          <a:noFill/>
        </p:spPr>
      </p:pic>
      <p:pic>
        <p:nvPicPr>
          <p:cNvPr id="58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4500570"/>
            <a:ext cx="571500" cy="571500"/>
          </a:xfrm>
          <a:prstGeom prst="rect">
            <a:avLst/>
          </a:prstGeom>
          <a:noFill/>
        </p:spPr>
      </p:pic>
      <p:pic>
        <p:nvPicPr>
          <p:cNvPr id="60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71678"/>
            <a:ext cx="571500" cy="571500"/>
          </a:xfrm>
          <a:prstGeom prst="rect">
            <a:avLst/>
          </a:prstGeom>
          <a:noFill/>
        </p:spPr>
      </p:pic>
      <p:pic>
        <p:nvPicPr>
          <p:cNvPr id="61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785794"/>
            <a:ext cx="571500" cy="571500"/>
          </a:xfrm>
          <a:prstGeom prst="rect">
            <a:avLst/>
          </a:prstGeom>
          <a:noFill/>
        </p:spPr>
      </p:pic>
      <p:pic>
        <p:nvPicPr>
          <p:cNvPr id="62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3857628"/>
            <a:ext cx="571500" cy="571500"/>
          </a:xfrm>
          <a:prstGeom prst="rect">
            <a:avLst/>
          </a:prstGeom>
          <a:noFill/>
        </p:spPr>
      </p:pic>
      <p:pic>
        <p:nvPicPr>
          <p:cNvPr id="63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5857892"/>
            <a:ext cx="571500" cy="571500"/>
          </a:xfrm>
          <a:prstGeom prst="rect">
            <a:avLst/>
          </a:prstGeom>
          <a:noFill/>
        </p:spPr>
      </p:pic>
      <p:pic>
        <p:nvPicPr>
          <p:cNvPr id="64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5338" y="5857892"/>
            <a:ext cx="571500" cy="571500"/>
          </a:xfrm>
          <a:prstGeom prst="rect">
            <a:avLst/>
          </a:prstGeom>
          <a:noFill/>
        </p:spPr>
      </p:pic>
      <p:pic>
        <p:nvPicPr>
          <p:cNvPr id="65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29652" y="4000504"/>
            <a:ext cx="571500" cy="57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tat17.privet.ru/lr/09262a3da549bd5ca404bb75a3cc71b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</p:spPr>
      </p:pic>
      <p:pic>
        <p:nvPicPr>
          <p:cNvPr id="1026" name="Picture 2" descr="C:\Users\Public\Pictures\Sample Pictures\марс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1500174"/>
            <a:ext cx="2286000" cy="3048000"/>
          </a:xfrm>
          <a:prstGeom prst="rect">
            <a:avLst/>
          </a:prstGeom>
          <a:noFill/>
          <a:effectLst>
            <a:softEdge rad="63500"/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143240" y="5214950"/>
          <a:ext cx="3034665" cy="836930"/>
        </p:xfrm>
        <a:graphic>
          <a:graphicData uri="http://schemas.openxmlformats.org/drawingml/2006/table">
            <a:tbl>
              <a:tblPr/>
              <a:tblGrid>
                <a:gridCol w="758190"/>
                <a:gridCol w="758825"/>
                <a:gridCol w="758825"/>
                <a:gridCol w="758825"/>
              </a:tblGrid>
              <a:tr h="6235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727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754204" y="5247060"/>
            <a:ext cx="571500" cy="57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46893">
            <a:off x="1534717" y="1391754"/>
            <a:ext cx="571500" cy="571500"/>
          </a:xfrm>
          <a:prstGeom prst="rect">
            <a:avLst/>
          </a:prstGeom>
          <a:noFill/>
        </p:spPr>
      </p:pic>
      <p:pic>
        <p:nvPicPr>
          <p:cNvPr id="5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46893">
            <a:off x="1142263" y="2236476"/>
            <a:ext cx="571500" cy="571500"/>
          </a:xfrm>
          <a:prstGeom prst="rect">
            <a:avLst/>
          </a:prstGeom>
          <a:noFill/>
        </p:spPr>
      </p:pic>
      <p:pic>
        <p:nvPicPr>
          <p:cNvPr id="6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46893">
            <a:off x="1307775" y="1854218"/>
            <a:ext cx="571500" cy="571500"/>
          </a:xfrm>
          <a:prstGeom prst="rect">
            <a:avLst/>
          </a:prstGeom>
          <a:noFill/>
        </p:spPr>
      </p:pic>
      <p:pic>
        <p:nvPicPr>
          <p:cNvPr id="7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46893">
            <a:off x="905932" y="2628122"/>
            <a:ext cx="571500" cy="571500"/>
          </a:xfrm>
          <a:prstGeom prst="rect">
            <a:avLst/>
          </a:prstGeom>
          <a:noFill/>
        </p:spPr>
      </p:pic>
      <p:pic>
        <p:nvPicPr>
          <p:cNvPr id="8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46893">
            <a:off x="741228" y="1929326"/>
            <a:ext cx="571500" cy="571500"/>
          </a:xfrm>
          <a:prstGeom prst="rect">
            <a:avLst/>
          </a:prstGeom>
          <a:noFill/>
        </p:spPr>
      </p:pic>
      <p:pic>
        <p:nvPicPr>
          <p:cNvPr id="9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46893">
            <a:off x="749808" y="3081198"/>
            <a:ext cx="571500" cy="571500"/>
          </a:xfrm>
          <a:prstGeom prst="rect">
            <a:avLst/>
          </a:prstGeom>
          <a:noFill/>
        </p:spPr>
      </p:pic>
      <p:pic>
        <p:nvPicPr>
          <p:cNvPr id="10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46893">
            <a:off x="392068" y="1471163"/>
            <a:ext cx="571500" cy="568964"/>
          </a:xfrm>
          <a:prstGeom prst="rect">
            <a:avLst/>
          </a:prstGeom>
          <a:noFill/>
        </p:spPr>
      </p:pic>
      <p:pic>
        <p:nvPicPr>
          <p:cNvPr id="12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27084">
            <a:off x="2363960" y="2249794"/>
            <a:ext cx="571500" cy="571500"/>
          </a:xfrm>
          <a:prstGeom prst="rect">
            <a:avLst/>
          </a:prstGeom>
          <a:noFill/>
        </p:spPr>
      </p:pic>
      <p:pic>
        <p:nvPicPr>
          <p:cNvPr id="13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27084">
            <a:off x="2309667" y="2818713"/>
            <a:ext cx="571500" cy="571500"/>
          </a:xfrm>
          <a:prstGeom prst="rect">
            <a:avLst/>
          </a:prstGeom>
          <a:noFill/>
        </p:spPr>
      </p:pic>
      <p:pic>
        <p:nvPicPr>
          <p:cNvPr id="14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27084">
            <a:off x="2255373" y="3387632"/>
            <a:ext cx="571500" cy="571500"/>
          </a:xfrm>
          <a:prstGeom prst="rect">
            <a:avLst/>
          </a:prstGeom>
          <a:noFill/>
        </p:spPr>
      </p:pic>
      <p:pic>
        <p:nvPicPr>
          <p:cNvPr id="15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27084">
            <a:off x="3122325" y="3326842"/>
            <a:ext cx="571500" cy="571500"/>
          </a:xfrm>
          <a:prstGeom prst="rect">
            <a:avLst/>
          </a:prstGeom>
          <a:noFill/>
        </p:spPr>
      </p:pic>
      <p:pic>
        <p:nvPicPr>
          <p:cNvPr id="16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27084">
            <a:off x="3304952" y="2849075"/>
            <a:ext cx="714380" cy="714380"/>
          </a:xfrm>
          <a:prstGeom prst="rect">
            <a:avLst/>
          </a:prstGeom>
          <a:noFill/>
        </p:spPr>
      </p:pic>
      <p:pic>
        <p:nvPicPr>
          <p:cNvPr id="17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27084">
            <a:off x="2861764" y="2297301"/>
            <a:ext cx="571500" cy="571500"/>
          </a:xfrm>
          <a:prstGeom prst="rect">
            <a:avLst/>
          </a:prstGeom>
          <a:noFill/>
        </p:spPr>
      </p:pic>
      <p:pic>
        <p:nvPicPr>
          <p:cNvPr id="18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27084">
            <a:off x="2194292" y="4027666"/>
            <a:ext cx="571500" cy="571500"/>
          </a:xfrm>
          <a:prstGeom prst="rect">
            <a:avLst/>
          </a:prstGeom>
          <a:noFill/>
        </p:spPr>
      </p:pic>
      <p:pic>
        <p:nvPicPr>
          <p:cNvPr id="19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27084">
            <a:off x="3345996" y="2487037"/>
            <a:ext cx="571500" cy="571500"/>
          </a:xfrm>
          <a:prstGeom prst="rect">
            <a:avLst/>
          </a:prstGeom>
          <a:noFill/>
        </p:spPr>
      </p:pic>
      <p:pic>
        <p:nvPicPr>
          <p:cNvPr id="20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27084">
            <a:off x="2682062" y="3428352"/>
            <a:ext cx="571500" cy="571500"/>
          </a:xfrm>
          <a:prstGeom prst="rect">
            <a:avLst/>
          </a:prstGeom>
          <a:noFill/>
        </p:spPr>
      </p:pic>
      <p:pic>
        <p:nvPicPr>
          <p:cNvPr id="22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339">
            <a:off x="5231468" y="1362712"/>
            <a:ext cx="571500" cy="571500"/>
          </a:xfrm>
          <a:prstGeom prst="rect">
            <a:avLst/>
          </a:prstGeom>
          <a:noFill/>
        </p:spPr>
      </p:pic>
      <p:pic>
        <p:nvPicPr>
          <p:cNvPr id="23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339">
            <a:off x="4865792" y="2317948"/>
            <a:ext cx="571500" cy="571500"/>
          </a:xfrm>
          <a:prstGeom prst="rect">
            <a:avLst/>
          </a:prstGeom>
          <a:noFill/>
        </p:spPr>
      </p:pic>
      <p:pic>
        <p:nvPicPr>
          <p:cNvPr id="24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339">
            <a:off x="4979735" y="1880738"/>
            <a:ext cx="571500" cy="571500"/>
          </a:xfrm>
          <a:prstGeom prst="rect">
            <a:avLst/>
          </a:prstGeom>
          <a:noFill/>
        </p:spPr>
      </p:pic>
      <p:pic>
        <p:nvPicPr>
          <p:cNvPr id="25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339">
            <a:off x="5473917" y="1776077"/>
            <a:ext cx="571500" cy="571500"/>
          </a:xfrm>
          <a:prstGeom prst="rect">
            <a:avLst/>
          </a:prstGeom>
          <a:noFill/>
        </p:spPr>
      </p:pic>
      <p:pic>
        <p:nvPicPr>
          <p:cNvPr id="26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339">
            <a:off x="5716367" y="2189442"/>
            <a:ext cx="571500" cy="571500"/>
          </a:xfrm>
          <a:prstGeom prst="rect">
            <a:avLst/>
          </a:prstGeom>
          <a:noFill/>
        </p:spPr>
      </p:pic>
      <p:pic>
        <p:nvPicPr>
          <p:cNvPr id="27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339">
            <a:off x="4604522" y="2693417"/>
            <a:ext cx="571500" cy="571500"/>
          </a:xfrm>
          <a:prstGeom prst="rect">
            <a:avLst/>
          </a:prstGeom>
          <a:noFill/>
        </p:spPr>
      </p:pic>
      <p:pic>
        <p:nvPicPr>
          <p:cNvPr id="28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339">
            <a:off x="5958816" y="2602807"/>
            <a:ext cx="571500" cy="571500"/>
          </a:xfrm>
          <a:prstGeom prst="rect">
            <a:avLst/>
          </a:prstGeom>
          <a:noFill/>
        </p:spPr>
      </p:pic>
      <p:pic>
        <p:nvPicPr>
          <p:cNvPr id="29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339">
            <a:off x="4490578" y="3130626"/>
            <a:ext cx="571500" cy="571500"/>
          </a:xfrm>
          <a:prstGeom prst="rect">
            <a:avLst/>
          </a:prstGeom>
          <a:noFill/>
        </p:spPr>
      </p:pic>
      <p:pic>
        <p:nvPicPr>
          <p:cNvPr id="30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339">
            <a:off x="6220232" y="3034623"/>
            <a:ext cx="571500" cy="568964"/>
          </a:xfrm>
          <a:prstGeom prst="rect">
            <a:avLst/>
          </a:prstGeom>
          <a:noFill/>
        </p:spPr>
      </p:pic>
      <p:pic>
        <p:nvPicPr>
          <p:cNvPr id="31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339">
            <a:off x="5307770" y="2503170"/>
            <a:ext cx="571500" cy="571500"/>
          </a:xfrm>
          <a:prstGeom prst="rect">
            <a:avLst/>
          </a:prstGeom>
          <a:noFill/>
        </p:spPr>
      </p:pic>
      <p:pic>
        <p:nvPicPr>
          <p:cNvPr id="33" name="Picture 2" descr="Анимашки Звезды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48531">
            <a:off x="7081233" y="4598144"/>
            <a:ext cx="571500" cy="571501"/>
          </a:xfrm>
          <a:prstGeom prst="rect">
            <a:avLst/>
          </a:prstGeom>
          <a:noFill/>
        </p:spPr>
      </p:pic>
      <p:pic>
        <p:nvPicPr>
          <p:cNvPr id="34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48531">
            <a:off x="6955929" y="2888216"/>
            <a:ext cx="571500" cy="571500"/>
          </a:xfrm>
          <a:prstGeom prst="rect">
            <a:avLst/>
          </a:prstGeom>
          <a:noFill/>
        </p:spPr>
      </p:pic>
      <p:pic>
        <p:nvPicPr>
          <p:cNvPr id="35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48531">
            <a:off x="7876387" y="3651787"/>
            <a:ext cx="571500" cy="571500"/>
          </a:xfrm>
          <a:prstGeom prst="rect">
            <a:avLst/>
          </a:prstGeom>
          <a:noFill/>
        </p:spPr>
      </p:pic>
      <p:pic>
        <p:nvPicPr>
          <p:cNvPr id="36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48531">
            <a:off x="8243322" y="3894518"/>
            <a:ext cx="571500" cy="571500"/>
          </a:xfrm>
          <a:prstGeom prst="rect">
            <a:avLst/>
          </a:prstGeom>
          <a:noFill/>
        </p:spPr>
      </p:pic>
      <p:pic>
        <p:nvPicPr>
          <p:cNvPr id="37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48531">
            <a:off x="8159787" y="2754566"/>
            <a:ext cx="571500" cy="571500"/>
          </a:xfrm>
          <a:prstGeom prst="rect">
            <a:avLst/>
          </a:prstGeom>
          <a:noFill/>
        </p:spPr>
      </p:pic>
      <p:pic>
        <p:nvPicPr>
          <p:cNvPr id="38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48531">
            <a:off x="8201555" y="3324541"/>
            <a:ext cx="571500" cy="571500"/>
          </a:xfrm>
          <a:prstGeom prst="rect">
            <a:avLst/>
          </a:prstGeom>
          <a:noFill/>
        </p:spPr>
      </p:pic>
      <p:pic>
        <p:nvPicPr>
          <p:cNvPr id="39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48531">
            <a:off x="8285090" y="4464494"/>
            <a:ext cx="571500" cy="571500"/>
          </a:xfrm>
          <a:prstGeom prst="rect">
            <a:avLst/>
          </a:prstGeom>
          <a:noFill/>
        </p:spPr>
      </p:pic>
      <p:pic>
        <p:nvPicPr>
          <p:cNvPr id="40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48531">
            <a:off x="7039465" y="4028168"/>
            <a:ext cx="571500" cy="571500"/>
          </a:xfrm>
          <a:prstGeom prst="rect">
            <a:avLst/>
          </a:prstGeom>
          <a:noFill/>
        </p:spPr>
      </p:pic>
      <p:pic>
        <p:nvPicPr>
          <p:cNvPr id="41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48531">
            <a:off x="6997698" y="3458193"/>
            <a:ext cx="571500" cy="571500"/>
          </a:xfrm>
          <a:prstGeom prst="rect">
            <a:avLst/>
          </a:prstGeom>
          <a:noFill/>
        </p:spPr>
      </p:pic>
      <p:pic>
        <p:nvPicPr>
          <p:cNvPr id="42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48531">
            <a:off x="7378532" y="3705339"/>
            <a:ext cx="571500" cy="571500"/>
          </a:xfrm>
          <a:prstGeom prst="rect">
            <a:avLst/>
          </a:prstGeom>
          <a:noFill/>
        </p:spPr>
      </p:pic>
      <p:pic>
        <p:nvPicPr>
          <p:cNvPr id="44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5572140"/>
            <a:ext cx="571500" cy="568964"/>
          </a:xfrm>
          <a:prstGeom prst="rect">
            <a:avLst/>
          </a:prstGeom>
          <a:noFill/>
        </p:spPr>
      </p:pic>
      <p:pic>
        <p:nvPicPr>
          <p:cNvPr id="46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76" y="502582"/>
            <a:ext cx="571500" cy="568964"/>
          </a:xfrm>
          <a:prstGeom prst="rect">
            <a:avLst/>
          </a:prstGeom>
          <a:noFill/>
        </p:spPr>
      </p:pic>
      <p:pic>
        <p:nvPicPr>
          <p:cNvPr id="47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002648"/>
            <a:ext cx="571500" cy="568964"/>
          </a:xfrm>
          <a:prstGeom prst="rect">
            <a:avLst/>
          </a:prstGeom>
          <a:noFill/>
        </p:spPr>
      </p:pic>
      <p:pic>
        <p:nvPicPr>
          <p:cNvPr id="48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6"/>
            <a:ext cx="571500" cy="568964"/>
          </a:xfrm>
          <a:prstGeom prst="rect">
            <a:avLst/>
          </a:prstGeom>
          <a:noFill/>
        </p:spPr>
      </p:pic>
      <p:pic>
        <p:nvPicPr>
          <p:cNvPr id="49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4357694"/>
            <a:ext cx="571500" cy="568964"/>
          </a:xfrm>
          <a:prstGeom prst="rect">
            <a:avLst/>
          </a:prstGeom>
          <a:noFill/>
        </p:spPr>
      </p:pic>
      <p:pic>
        <p:nvPicPr>
          <p:cNvPr id="50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48" y="5929330"/>
            <a:ext cx="571500" cy="568964"/>
          </a:xfrm>
          <a:prstGeom prst="rect">
            <a:avLst/>
          </a:prstGeom>
          <a:noFill/>
        </p:spPr>
      </p:pic>
      <p:pic>
        <p:nvPicPr>
          <p:cNvPr id="51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85728"/>
            <a:ext cx="571500" cy="568964"/>
          </a:xfrm>
          <a:prstGeom prst="rect">
            <a:avLst/>
          </a:prstGeom>
          <a:noFill/>
        </p:spPr>
      </p:pic>
      <p:pic>
        <p:nvPicPr>
          <p:cNvPr id="52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14818"/>
            <a:ext cx="571500" cy="568964"/>
          </a:xfrm>
          <a:prstGeom prst="rect">
            <a:avLst/>
          </a:prstGeom>
          <a:noFill/>
        </p:spPr>
      </p:pic>
      <p:pic>
        <p:nvPicPr>
          <p:cNvPr id="53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960762"/>
            <a:ext cx="571500" cy="568964"/>
          </a:xfrm>
          <a:prstGeom prst="rect">
            <a:avLst/>
          </a:prstGeom>
          <a:noFill/>
        </p:spPr>
      </p:pic>
      <p:pic>
        <p:nvPicPr>
          <p:cNvPr id="54" name="Picture 4" descr="C:\Users\Public\Pictures\Sample Pictures\zvezdia-5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5429264"/>
            <a:ext cx="571500" cy="568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20</Words>
  <Application>Microsoft Office PowerPoint</Application>
  <PresentationFormat>Экран (4:3)</PresentationFormat>
  <Paragraphs>20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Дима</dc:creator>
  <cp:lastModifiedBy>Дима</cp:lastModifiedBy>
  <cp:revision>55</cp:revision>
  <dcterms:created xsi:type="dcterms:W3CDTF">2014-04-14T11:58:12Z</dcterms:created>
  <dcterms:modified xsi:type="dcterms:W3CDTF">2014-04-16T19:38:16Z</dcterms:modified>
</cp:coreProperties>
</file>