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0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49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50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4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38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96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9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55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4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06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5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6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061E3-BD6F-491A-9623-97CBE78CE22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09531-FE19-4AD9-A5B4-4A7D96682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32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502"/>
            <a:ext cx="3491880" cy="30240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081592"/>
            <a:ext cx="2371373" cy="36019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7504"/>
            <a:ext cx="5132917" cy="3024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107" y="3081591"/>
            <a:ext cx="3659240" cy="36019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6" y="3081592"/>
            <a:ext cx="2738542" cy="35716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5808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245" y="332656"/>
            <a:ext cx="3264363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4387334" cy="32403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924944"/>
            <a:ext cx="3384376" cy="3630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10" y="3933056"/>
            <a:ext cx="4564146" cy="2430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262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315416"/>
            <a:ext cx="8229600" cy="3154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15622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2014-12-15T14:27:38Z</dcterms:created>
  <dcterms:modified xsi:type="dcterms:W3CDTF">2014-12-15T15:29:47Z</dcterms:modified>
</cp:coreProperties>
</file>