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5" r:id="rId5"/>
    <p:sldId id="266" r:id="rId6"/>
    <p:sldId id="271" r:id="rId7"/>
    <p:sldId id="267" r:id="rId8"/>
    <p:sldId id="283" r:id="rId9"/>
    <p:sldId id="268" r:id="rId10"/>
    <p:sldId id="272" r:id="rId11"/>
    <p:sldId id="261" r:id="rId12"/>
    <p:sldId id="280" r:id="rId13"/>
    <p:sldId id="284" r:id="rId14"/>
    <p:sldId id="274" r:id="rId15"/>
    <p:sldId id="275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1811-B112-46B5-8709-AA48968227F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9AFE-7637-45EC-AB35-57122BCB8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06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1811-B112-46B5-8709-AA48968227F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9AFE-7637-45EC-AB35-57122BCB8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4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1811-B112-46B5-8709-AA48968227F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9AFE-7637-45EC-AB35-57122BCB8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879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1811-B112-46B5-8709-AA48968227F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9AFE-7637-45EC-AB35-57122BCB8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70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1811-B112-46B5-8709-AA48968227F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9AFE-7637-45EC-AB35-57122BCB8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8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1811-B112-46B5-8709-AA48968227F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9AFE-7637-45EC-AB35-57122BCB8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1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1811-B112-46B5-8709-AA48968227F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9AFE-7637-45EC-AB35-57122BCB8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6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1811-B112-46B5-8709-AA48968227F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9AFE-7637-45EC-AB35-57122BCB8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25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1811-B112-46B5-8709-AA48968227F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9AFE-7637-45EC-AB35-57122BCB8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1811-B112-46B5-8709-AA48968227F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9AFE-7637-45EC-AB35-57122BCB8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1811-B112-46B5-8709-AA48968227F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9AFE-7637-45EC-AB35-57122BCB8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8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1811-B112-46B5-8709-AA48968227FE}" type="datetimeFigureOut">
              <a:rPr lang="ru-RU" smtClean="0"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B9AFE-7637-45EC-AB35-57122BCB8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7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! (494x700, 362Kb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19101"/>
            <a:ext cx="9144000" cy="5206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МДОУ «Детский сад №68»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11300"/>
            <a:ext cx="9144000" cy="27686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«Зимняя фантазия – 2015»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2 младшая группа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Воспитатели:</a:t>
            </a:r>
          </a:p>
          <a:p>
            <a:r>
              <a:rPr lang="ru-RU" sz="3200" b="1" dirty="0" err="1" smtClean="0">
                <a:solidFill>
                  <a:srgbClr val="7030A0"/>
                </a:solidFill>
              </a:rPr>
              <a:t>Пьянзина</a:t>
            </a:r>
            <a:r>
              <a:rPr lang="ru-RU" sz="3200" b="1" dirty="0" smtClean="0">
                <a:solidFill>
                  <a:srgbClr val="7030A0"/>
                </a:solidFill>
              </a:rPr>
              <a:t> Е.П., </a:t>
            </a:r>
            <a:r>
              <a:rPr lang="ru-RU" sz="3200" b="1" dirty="0" err="1" smtClean="0">
                <a:solidFill>
                  <a:srgbClr val="7030A0"/>
                </a:solidFill>
              </a:rPr>
              <a:t>Ежикова</a:t>
            </a:r>
            <a:r>
              <a:rPr lang="ru-RU" sz="3200" b="1" dirty="0" smtClean="0">
                <a:solidFill>
                  <a:srgbClr val="7030A0"/>
                </a:solidFill>
              </a:rPr>
              <a:t> Н.Б.</a:t>
            </a:r>
          </a:p>
          <a:p>
            <a:endParaRPr lang="ru-R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8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5.radikal.ru/i331/1011/c6/93699177a507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900" y="1282700"/>
            <a:ext cx="7048500" cy="4079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00" y="800100"/>
            <a:ext cx="8610600" cy="5376863"/>
          </a:xfrm>
        </p:spPr>
      </p:pic>
    </p:spTree>
    <p:extLst>
      <p:ext uri="{BB962C8B-B14F-4D97-AF65-F5344CB8AC3E}">
        <p14:creationId xmlns:p14="http://schemas.microsoft.com/office/powerpoint/2010/main" val="361701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5.radikal.ru/i331/1011/c6/93699177a507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393700"/>
            <a:ext cx="9423400" cy="8509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Змейка для перешагивания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00" y="1143000"/>
            <a:ext cx="8382000" cy="5033963"/>
          </a:xfrm>
        </p:spPr>
      </p:pic>
    </p:spTree>
    <p:extLst>
      <p:ext uri="{BB962C8B-B14F-4D97-AF65-F5344CB8AC3E}">
        <p14:creationId xmlns:p14="http://schemas.microsoft.com/office/powerpoint/2010/main" val="47133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5" name="Рисунок 4" descr="http://s015.radikal.ru/i331/1011/c6/93699177a507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00" y="673100"/>
            <a:ext cx="8623300" cy="550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6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5.radikal.ru/i331/1011/c6/93699177a507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8905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Мы экспериментируем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5080000" cy="4254169"/>
          </a:xfrm>
        </p:spPr>
      </p:pic>
      <p:pic>
        <p:nvPicPr>
          <p:cNvPr id="9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2500" y="1690688"/>
            <a:ext cx="5321300" cy="4254169"/>
          </a:xfrm>
        </p:spPr>
      </p:pic>
    </p:spTree>
    <p:extLst>
      <p:ext uri="{BB962C8B-B14F-4D97-AF65-F5344CB8AC3E}">
        <p14:creationId xmlns:p14="http://schemas.microsoft.com/office/powerpoint/2010/main" val="1750548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5.radikal.ru/i331/1011/c6/93699177a507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400" y="1092200"/>
            <a:ext cx="6858000" cy="5984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836" y="673100"/>
            <a:ext cx="7642746" cy="5563394"/>
          </a:xfrm>
        </p:spPr>
      </p:pic>
    </p:spTree>
    <p:extLst>
      <p:ext uri="{BB962C8B-B14F-4D97-AF65-F5344CB8AC3E}">
        <p14:creationId xmlns:p14="http://schemas.microsoft.com/office/powerpoint/2010/main" val="138985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5.radikal.ru/i331/1011/c6/93699177a507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850900"/>
            <a:ext cx="8369300" cy="8397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6600" y="571500"/>
            <a:ext cx="8407400" cy="5778500"/>
          </a:xfrm>
        </p:spPr>
      </p:pic>
    </p:spTree>
    <p:extLst>
      <p:ext uri="{BB962C8B-B14F-4D97-AF65-F5344CB8AC3E}">
        <p14:creationId xmlns:p14="http://schemas.microsoft.com/office/powerpoint/2010/main" val="282234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5.radikal.ru/i331/1011/c6/93699177a507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5100" y="952500"/>
            <a:ext cx="3378200" cy="51054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До новых встреч!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200" y="850900"/>
            <a:ext cx="6718300" cy="5206999"/>
          </a:xfrm>
        </p:spPr>
      </p:pic>
    </p:spTree>
    <p:extLst>
      <p:ext uri="{BB962C8B-B14F-4D97-AF65-F5344CB8AC3E}">
        <p14:creationId xmlns:p14="http://schemas.microsoft.com/office/powerpoint/2010/main" val="1617668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5.radikal.ru/i331/1011/c6/93699177a507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100" y="1041400"/>
            <a:ext cx="3619500" cy="50292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Добрый день,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дорогие друзья!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Вас приветствует наша творческая группа!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500" y="1041400"/>
            <a:ext cx="6019800" cy="5029200"/>
          </a:xfrm>
        </p:spPr>
      </p:pic>
    </p:spTree>
    <p:extLst>
      <p:ext uri="{BB962C8B-B14F-4D97-AF65-F5344CB8AC3E}">
        <p14:creationId xmlns:p14="http://schemas.microsoft.com/office/powerpoint/2010/main" val="9410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5.radikal.ru/i331/1011/c6/93699177a507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8000"/>
            <a:ext cx="10515600" cy="76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Приглашаем Вас в нашу «Зимнюю сказку»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994" y="1155700"/>
            <a:ext cx="7929349" cy="5143500"/>
          </a:xfrm>
        </p:spPr>
      </p:pic>
    </p:spTree>
    <p:extLst>
      <p:ext uri="{BB962C8B-B14F-4D97-AF65-F5344CB8AC3E}">
        <p14:creationId xmlns:p14="http://schemas.microsoft.com/office/powerpoint/2010/main" val="640862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5.radikal.ru/i331/1011/c6/93699177a507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500" y="304800"/>
            <a:ext cx="8191500" cy="8255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Вид из окна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500" y="990600"/>
            <a:ext cx="8420100" cy="5308600"/>
          </a:xfrm>
        </p:spPr>
      </p:pic>
    </p:spTree>
    <p:extLst>
      <p:ext uri="{BB962C8B-B14F-4D97-AF65-F5344CB8AC3E}">
        <p14:creationId xmlns:p14="http://schemas.microsoft.com/office/powerpoint/2010/main" val="2732839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5.radikal.ru/i331/1011/c6/93699177a507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0" y="241300"/>
            <a:ext cx="8267700" cy="9779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Елочка - красавица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092200"/>
            <a:ext cx="8013700" cy="5156200"/>
          </a:xfrm>
        </p:spPr>
      </p:pic>
    </p:spTree>
    <p:extLst>
      <p:ext uri="{BB962C8B-B14F-4D97-AF65-F5344CB8AC3E}">
        <p14:creationId xmlns:p14="http://schemas.microsoft.com/office/powerpoint/2010/main" val="15055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5.radikal.ru/i331/1011/c6/93699177a507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400" y="990600"/>
            <a:ext cx="8636000" cy="7000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673100"/>
            <a:ext cx="8382000" cy="5549900"/>
          </a:xfrm>
        </p:spPr>
      </p:pic>
    </p:spTree>
    <p:extLst>
      <p:ext uri="{BB962C8B-B14F-4D97-AF65-F5344CB8AC3E}">
        <p14:creationId xmlns:p14="http://schemas.microsoft.com/office/powerpoint/2010/main" val="3646149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5.radikal.ru/i331/1011/c6/93699177a507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00" y="101601"/>
            <a:ext cx="91821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Белый мишка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300" y="1003300"/>
            <a:ext cx="8115300" cy="5384800"/>
          </a:xfrm>
        </p:spPr>
      </p:pic>
    </p:spTree>
    <p:extLst>
      <p:ext uri="{BB962C8B-B14F-4D97-AF65-F5344CB8AC3E}">
        <p14:creationId xmlns:p14="http://schemas.microsoft.com/office/powerpoint/2010/main" val="537823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5.radikal.ru/i331/1011/c6/93699177a507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76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Символ года – «Кудрявый баран»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1651000"/>
            <a:ext cx="5410200" cy="4368800"/>
          </a:xfrm>
        </p:spPr>
      </p:pic>
      <p:pic>
        <p:nvPicPr>
          <p:cNvPr id="9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400" y="1651000"/>
            <a:ext cx="5740400" cy="4368800"/>
          </a:xfrm>
        </p:spPr>
      </p:pic>
    </p:spTree>
    <p:extLst>
      <p:ext uri="{BB962C8B-B14F-4D97-AF65-F5344CB8AC3E}">
        <p14:creationId xmlns:p14="http://schemas.microsoft.com/office/powerpoint/2010/main" val="428836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5.radikal.ru/i331/1011/c6/93699177a507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Озеро Царевны - лягушки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422400"/>
            <a:ext cx="5041900" cy="45219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422400"/>
            <a:ext cx="5334000" cy="45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13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63</Words>
  <Application>Microsoft Office PowerPoint</Application>
  <PresentationFormat>Произвольный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МДОУ «Детский сад №68»</vt:lpstr>
      <vt:lpstr>Добрый день, дорогие друзья! Вас приветствует наша творческая группа!</vt:lpstr>
      <vt:lpstr>Приглашаем Вас в нашу «Зимнюю сказку»</vt:lpstr>
      <vt:lpstr>Вид из окна</vt:lpstr>
      <vt:lpstr>Елочка - красавица</vt:lpstr>
      <vt:lpstr>Презентация PowerPoint</vt:lpstr>
      <vt:lpstr>Белый мишка</vt:lpstr>
      <vt:lpstr>Символ года – «Кудрявый баран»</vt:lpstr>
      <vt:lpstr>Озеро Царевны - лягушки</vt:lpstr>
      <vt:lpstr>Презентация PowerPoint</vt:lpstr>
      <vt:lpstr>Змейка для перешагивания</vt:lpstr>
      <vt:lpstr>Презентация PowerPoint</vt:lpstr>
      <vt:lpstr>Мы экспериментируем</vt:lpstr>
      <vt:lpstr>Презентация PowerPoint</vt:lpstr>
      <vt:lpstr>Презентация PowerPoint</vt:lpstr>
      <vt:lpstr>Спасибо за внимание! До новых встреч!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Владимир Ежиков</cp:lastModifiedBy>
  <cp:revision>25</cp:revision>
  <dcterms:created xsi:type="dcterms:W3CDTF">2015-02-01T12:36:29Z</dcterms:created>
  <dcterms:modified xsi:type="dcterms:W3CDTF">2015-02-23T20:20:27Z</dcterms:modified>
</cp:coreProperties>
</file>