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86" d="100"/>
          <a:sy n="86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417A-EF90-4127-BF85-C5447E6276FD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6" y="188640"/>
            <a:ext cx="4176464" cy="1008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04" y="944030"/>
            <a:ext cx="3694496" cy="5005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11364"/>
          <a:stretch>
            <a:fillRect/>
          </a:stretch>
        </p:blipFill>
        <p:spPr>
          <a:xfrm>
            <a:off x="4932040" y="548680"/>
            <a:ext cx="3600400" cy="5400600"/>
          </a:xfrm>
          <a:prstGeom prst="roundRect">
            <a:avLst>
              <a:gd name="adj" fmla="val 0"/>
            </a:avLst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6093296"/>
            <a:ext cx="3335203" cy="3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Мороз Светлана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42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054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400" b="1" kern="0" dirty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А</a:t>
            </a:r>
            <a:r>
              <a:rPr lang="ru-RU" sz="4400" b="1" kern="0" dirty="0">
                <a:ln w="3175" cmpd="sng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/>
              </a:rPr>
              <a:t>втоинспектор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3273836" cy="2164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861" y="2852936"/>
            <a:ext cx="2840982" cy="1152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09" y="3861048"/>
            <a:ext cx="3596952" cy="2414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r="9393"/>
          <a:stretch>
            <a:fillRect/>
          </a:stretch>
        </p:blipFill>
        <p:spPr>
          <a:xfrm>
            <a:off x="4932040" y="404664"/>
            <a:ext cx="3600400" cy="5544616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89934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3976398" cy="1280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4" y="980728"/>
            <a:ext cx="3556285" cy="4680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r="10378"/>
          <a:stretch>
            <a:fillRect/>
          </a:stretch>
        </p:blipFill>
        <p:spPr>
          <a:xfrm>
            <a:off x="4932040" y="404664"/>
            <a:ext cx="3600400" cy="5495280"/>
          </a:xfrm>
          <a:prstGeom prst="roundRect">
            <a:avLst>
              <a:gd name="adj" fmla="val 0"/>
            </a:avLst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7238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2467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>
                <a:solidFill>
                  <a:srgbClr val="FF0000"/>
                </a:solidFill>
              </a:rPr>
              <a:t>А</a:t>
            </a:r>
            <a:r>
              <a:rPr lang="ru-RU" sz="4400" b="1" i="1" dirty="0">
                <a:solidFill>
                  <a:prstClr val="black"/>
                </a:solidFill>
              </a:rPr>
              <a:t>рхеолог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03" y="1196752"/>
            <a:ext cx="4172155" cy="3822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r="9977"/>
          <a:stretch>
            <a:fillRect/>
          </a:stretch>
        </p:blipFill>
        <p:spPr>
          <a:xfrm>
            <a:off x="4932040" y="476672"/>
            <a:ext cx="3600400" cy="5472608"/>
          </a:xfrm>
          <a:prstGeom prst="roundRect">
            <a:avLst>
              <a:gd name="adj" fmla="val 0"/>
            </a:avLst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0329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1834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ea typeface="+mj-ea"/>
                <a:cs typeface="+mj-cs"/>
              </a:rPr>
              <a:t>А</a:t>
            </a:r>
            <a:r>
              <a:rPr lang="ru-RU" sz="4400" b="1" i="1" dirty="0">
                <a:solidFill>
                  <a:prstClr val="black"/>
                </a:solidFill>
                <a:ea typeface="+mj-ea"/>
                <a:cs typeface="+mj-cs"/>
              </a:rPr>
              <a:t>ктер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3560373" cy="5188146"/>
          </a:xfrm>
          <a:prstGeom prst="rect">
            <a:avLst/>
          </a:prstGeo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620688"/>
            <a:ext cx="374441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5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mybook</Template>
  <TotalTime>12</TotalTime>
  <Words>6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профессиях</dc:title>
  <dc:creator>GGGic230</dc:creator>
  <cp:lastModifiedBy>GGGic230</cp:lastModifiedBy>
  <cp:revision>5</cp:revision>
  <dcterms:created xsi:type="dcterms:W3CDTF">2015-01-03T18:15:18Z</dcterms:created>
  <dcterms:modified xsi:type="dcterms:W3CDTF">2015-01-03T19:00:38Z</dcterms:modified>
</cp:coreProperties>
</file>