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73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8" r:id="rId17"/>
    <p:sldId id="257" r:id="rId18"/>
    <p:sldId id="268" r:id="rId19"/>
    <p:sldId id="269" r:id="rId20"/>
    <p:sldId id="260" r:id="rId21"/>
    <p:sldId id="270" r:id="rId22"/>
    <p:sldId id="289" r:id="rId23"/>
    <p:sldId id="262" r:id="rId24"/>
    <p:sldId id="290" r:id="rId25"/>
    <p:sldId id="291" r:id="rId26"/>
    <p:sldId id="292" r:id="rId27"/>
    <p:sldId id="293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CCFF"/>
    <a:srgbClr val="99FF99"/>
    <a:srgbClr val="66FF66"/>
    <a:srgbClr val="339933"/>
    <a:srgbClr val="FFCCFF"/>
    <a:srgbClr val="FFFF66"/>
    <a:srgbClr val="00FFFF"/>
    <a:srgbClr val="B010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E1C6-58AB-4F28-946D-3D79FFD1B8F9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2309-F37A-44B3-8534-C0D6E3096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62309-F37A-44B3-8534-C0D6E309652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80920" cy="360045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Презентация на тему</a:t>
            </a:r>
            <a:r>
              <a:rPr lang="ru-RU" sz="4000" dirty="0" smtClean="0">
                <a:latin typeface="Comic Sans MS" pitchFamily="66" charset="0"/>
              </a:rPr>
              <a:t>:</a:t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«</a:t>
            </a:r>
            <a:r>
              <a:rPr lang="ru-RU" sz="4000" b="1" dirty="0" smtClean="0">
                <a:latin typeface="Comic Sans MS" pitchFamily="66" charset="0"/>
              </a:rPr>
              <a:t>Адаптация детей к ДОУ</a:t>
            </a:r>
            <a:r>
              <a:rPr lang="ru-RU" sz="4000" dirty="0" smtClean="0">
                <a:latin typeface="Comic Sans MS" pitchFamily="66" charset="0"/>
              </a:rPr>
              <a:t>»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800800" cy="1224136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CADBIOM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501008"/>
            <a:ext cx="116584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2866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/>
              <a:t>Чем более общителен ребенок, тем более </a:t>
            </a:r>
            <a:r>
              <a:rPr lang="ru-RU" sz="6600" dirty="0" smtClean="0"/>
              <a:t>быстрой будет </a:t>
            </a:r>
            <a:r>
              <a:rPr lang="ru-RU" sz="6600" dirty="0" smtClean="0"/>
              <a:t>его адаптация. </a:t>
            </a:r>
            <a:endParaRPr lang="ru-RU" sz="6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4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Под воздействием стресса познавательная деятельность угасает вместе с положительными эмоциями. </a:t>
            </a:r>
            <a:endParaRPr lang="ru-RU" sz="5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072494" cy="5786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/>
              <a:t>В </a:t>
            </a:r>
            <a:r>
              <a:rPr lang="ru-RU" sz="6000" b="1" i="1" dirty="0" smtClean="0"/>
              <a:t>первые дни посещения дошкольного учреждения </a:t>
            </a:r>
            <a:r>
              <a:rPr lang="ru-RU" sz="6000" b="1" i="1" dirty="0" smtClean="0"/>
              <a:t>ребенок </a:t>
            </a:r>
            <a:r>
              <a:rPr lang="ru-RU" sz="6000" b="1" i="1" dirty="0" smtClean="0"/>
              <a:t>может разучиться о себе заботиться. </a:t>
            </a:r>
            <a:endParaRPr lang="ru-RU" sz="60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5724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От стресса и эмоциональных перегрузок ребенок может забыть многие слова. </a:t>
            </a:r>
            <a:endParaRPr lang="ru-RU" sz="6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2866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/>
              <a:t>Под воздействием стресса могут измениться:</a:t>
            </a:r>
          </a:p>
          <a:p>
            <a:endParaRPr lang="ru-RU" sz="4400" b="1" i="1" dirty="0" smtClean="0"/>
          </a:p>
          <a:p>
            <a:pPr>
              <a:buFont typeface="Arial" pitchFamily="34" charset="0"/>
              <a:buChar char="•"/>
            </a:pPr>
            <a:r>
              <a:rPr lang="ru-RU" sz="4400" b="1" dirty="0" smtClean="0"/>
              <a:t>Двигательная активность</a:t>
            </a:r>
          </a:p>
          <a:p>
            <a:pPr>
              <a:buFont typeface="Arial" pitchFamily="34" charset="0"/>
              <a:buChar char="•"/>
            </a:pPr>
            <a:r>
              <a:rPr lang="ru-RU" sz="4400" b="1" dirty="0" smtClean="0"/>
              <a:t>Сон</a:t>
            </a:r>
          </a:p>
          <a:p>
            <a:pPr>
              <a:buFont typeface="Arial" pitchFamily="34" charset="0"/>
              <a:buChar char="•"/>
            </a:pPr>
            <a:r>
              <a:rPr lang="ru-RU" sz="4400" b="1" dirty="0" smtClean="0"/>
              <a:t>Аппетит</a:t>
            </a:r>
            <a:endParaRPr lang="ru-RU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Pht6b0JHZGM/TzUVGSA7viI/AAAAAAAAABg/BNUdD-H4cCM/s1600/1321942610_rebenok-ploxo-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428868"/>
            <a:ext cx="4476750" cy="3057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500042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 Narrow" pitchFamily="34" charset="0"/>
              </a:rPr>
              <a:t>Под воздействием стресса ребенок может полностью отказываться от еды в детском саду.</a:t>
            </a:r>
            <a:endParaRPr lang="ru-RU" sz="3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71612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/>
              <a:t>Адаптация –</a:t>
            </a:r>
            <a:r>
              <a:rPr lang="ru-RU" sz="5400" dirty="0" smtClean="0"/>
              <a:t> очень сложный и тяжелый для детского организма и детской психики процесс</a:t>
            </a:r>
            <a:endParaRPr lang="ru-RU" sz="5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537321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		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легкой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адаптации поведение ребенка нормализуется в течение месяца. Аппетит достигает обычного уровня уже к концу первой недели, сон налаживается за 1-2 недели. Острых заболеваний не возникает.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Во время адаптации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средней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тяжести сон и аппетит восстанавливаются через 20-40 дней, в течение целого месяца настроение может быть неустойчивым.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Тяжелая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адаптация приводит к длительным и тяжелым заболеваниям. Могут замедляться темпы развития.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степени адаптации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ребенка к детскому саду: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легкую, среднюю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тяжелую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Важный фактор, влияющий на адаптацию-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качество привязанности к матери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41168"/>
            <a:ext cx="9144000" cy="1916832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7030A0"/>
                </a:solidFill>
              </a:rPr>
              <a:t>Научно доказано, чем более развита эмоциональная связь с матерью, тем труднее происходит адаптация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User\AppData\Local\Microsoft\Windows\Temporary Internet Files\Content.IE5\4MITXB2C\MP9004071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060848"/>
            <a:ext cx="3095372" cy="247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6192688" cy="475252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Воспитатели отмечают, что легче адаптируются к детскому саду дети из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многодетных семей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дети из коммунальных квартир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Расширяйте "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социальный горизонт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" ребенка, пусть он привыкает общаться со сверстниками на детских игровых площадках, ходить в гости к товарищам, оставаться ночевать у бабушки, гулять по городу и т.д. Имея такой опыт, ребенок не будет бояться общаться со сверстниками и взрослыми.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CAWTON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8640"/>
            <a:ext cx="2016224" cy="1656184"/>
          </a:xfrm>
          <a:prstGeom prst="rect">
            <a:avLst/>
          </a:prstGeom>
        </p:spPr>
      </p:pic>
      <p:pic>
        <p:nvPicPr>
          <p:cNvPr id="1026" name="Picture 2" descr="C:\Users\User\AppData\Local\Microsoft\Windows\Temporary Internet Files\Content.IE5\4MITXB2C\MP90044334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484784"/>
            <a:ext cx="2123728" cy="5373216"/>
          </a:xfrm>
          <a:prstGeom prst="rect">
            <a:avLst/>
          </a:prstGeom>
          <a:noFill/>
        </p:spPr>
      </p:pic>
      <p:pic>
        <p:nvPicPr>
          <p:cNvPr id="5" name="Picture 2" descr="C:\Users\User\AppData\Local\Microsoft\Windows\Temporary Internet Files\Content.IE5\4MITXB2C\MC90043583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0"/>
            <a:ext cx="173187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16824" cy="273630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Проблема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адаптации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ребенка к условиям детского сада возникла с самого начала существования дошкольных учреждений и продолжает оставаться актуальной в наше время.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Практически каждая семья при поступлении ребенка в ДОУ сталкивается с этой проблемой!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AppData\Local\Microsoft\Windows\Temporary Internet Files\Content.IE5\VDYKRKHC\MP9004021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89040"/>
            <a:ext cx="3914488" cy="2608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12768" cy="1008112"/>
          </a:xfrm>
          <a:solidFill>
            <a:srgbClr val="B01058"/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период адаптации ребенка к детскому саду: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Привести домашний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соответствие с режимом группы детского сада, в которую будет ходить ребенок.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2)Познакомиться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детского сада и ввести в рацион питания малыша новые для него блюда.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3)Обучайте ребенка дома всем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необходимым навыкам самообслуживания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умываться, вытирать руки; одеваться и раздеваться; самостоятельно кушать, пользуясь во время еды ложкой; проситься на горшок.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обязательно должна быть удобна для ребенка данного возраста ( оптимальный вариант: брючки или шорты без застежек и лямок, ботинки на липучках).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AppData\Local\Microsoft\Windows\Temporary Internet Files\Content.IE5\ERF07X5K\MC9002329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6106" y="5013176"/>
            <a:ext cx="1837894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80928"/>
            <a:ext cx="8208912" cy="38164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расставании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постарайтесь быть спокойными и уверенными сами. В противном случае ребенок может уловить Ваше беспокойство и будет расстраивать, и плакать еще больше.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И если уж Вы решили отдать ребенка в детский сад, будьте тверды и последовательны в своих поступках. Не позволяйте ребенку манипулировать Вами и вынуждать Вас из-за слез и капризов забирать его домой.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Ваше спокойствие, доброжелательное отношение поможет ребенку обрести спокойствие.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User\AppData\Local\Microsoft\Windows\Temporary Internet Files\Content.IE5\CXUCTHPZ\MP90039985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0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20" y="714356"/>
            <a:ext cx="850112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надо вести себя родителям с ребенком, когда он начал впервые посещать детский сад?</a:t>
            </a: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Настраивать ребенка на мажорный лад. Внушать ему, что это очень здорово, что он дорос до сада и стал таким большим.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оставлять его в дошкольном коллективе на целый день, как можно раньше забирать домой.</a:t>
            </a: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5365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	Рекомендуем родителям дать ребенку возможность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после детского сада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побегать, попрыгать, поиграть в подвижные игры.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А вечером дома устройте небольшой семейный праздник , например, совместное чаепитие, во время которого Вы можете похвалить ребенка за проведенный день в яслях при всех участниках этого маленького праздника.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Скорее всего, подобная доброжелательная обстановка поможет ребенку быстрее адаптироваться к условиям детского сада и не переживать во время прощания с Вами 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AppData\Local\Microsoft\Windows\Temporary Internet Files\Content.IE5\4MITXB2C\MP90038672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229200"/>
            <a:ext cx="2123728" cy="1628800"/>
          </a:xfrm>
          <a:prstGeom prst="rect">
            <a:avLst/>
          </a:prstGeom>
          <a:noFill/>
        </p:spPr>
      </p:pic>
      <p:pic>
        <p:nvPicPr>
          <p:cNvPr id="6147" name="Picture 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2721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00034" y="714356"/>
            <a:ext cx="814393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спокойный, бесконфликтный климат для него в семье.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Щадить его ослабленную нервную систему.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увеличивать, а уменьшать нагрузку на нервную систему. На время прекратить походы в цирк, в театр, в гости. Намного сократить просмотр телевизионных передач.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можно раньше сообщить врачу и воспитателям о личностных особенностях малыша.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кутать своего ребенка, а одевать его так, как необходимо в соответствии с температурой в группе.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57158" y="500042"/>
            <a:ext cx="8358246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в воскресные дни дома для него режим такой же, как и в детском учреждении.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реагировать на выходки ребенка и не наказывать его за детские капризы.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выявленном изменении в обычном поведении ребенка как можно раньше обратиться к детскому врачу или психологу.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выраженных невротических реакциях оставить малыша на несколько дней дома и выполнять все предписания специалиста.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928670"/>
            <a:ext cx="72866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latin typeface="Arial" pitchFamily="34" charset="0"/>
                <a:cs typeface="Arial" pitchFamily="34" charset="0"/>
              </a:rPr>
              <a:t>Главное </a:t>
            </a:r>
            <a:r>
              <a:rPr lang="ru-RU" sz="4000" b="1" i="1" u="sng" dirty="0" smtClean="0">
                <a:latin typeface="Arial" pitchFamily="34" charset="0"/>
                <a:cs typeface="Arial" pitchFamily="34" charset="0"/>
              </a:rPr>
              <a:t>условие успешной адаптации 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не столько ребенка, сколько всей семьи – это готовность родителей к тому, что ребенок пойдет в детский 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сад!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428596" y="428604"/>
            <a:ext cx="82153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Будьте терпеливы, проявляйте понимание и проницательность. </a:t>
            </a:r>
          </a:p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очень скоро детский сад превратится для малыша в уютный, хорошо знакомый и привычный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мир!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7" name="Picture 3" descr="http://deti-happy.ru/wp-content/uploads/2012/10/deti-6-7-l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6086" y="2285992"/>
            <a:ext cx="557671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Надеемся на дальнейшее сотрудничество!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 smtClean="0"/>
              <a:t>Адаптация</a:t>
            </a:r>
            <a:r>
              <a:rPr lang="ru-RU" dirty="0" smtClean="0"/>
              <a:t> – процесс вхождения ребенка в новую для него среду и привыкание к ее условиям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Ребёнок, переходящий в новые условия жизни в дошкольном учреждении, переживает стрессовое состояние, у него появляется торможение, возникают ориентировочные реакции, напряжённое состояние, ребёнок попадет под целый комплекс воздействий. </a:t>
            </a:r>
            <a:br>
              <a:rPr lang="ru-RU" sz="2400" dirty="0" smtClean="0"/>
            </a:br>
            <a:r>
              <a:rPr lang="ru-RU" sz="2400" dirty="0" smtClean="0"/>
              <a:t>Возникает </a:t>
            </a:r>
            <a:r>
              <a:rPr lang="ru-RU" sz="2400" i="1" dirty="0" smtClean="0"/>
              <a:t>синдром адаптации</a:t>
            </a:r>
            <a:r>
              <a:rPr lang="ru-RU" sz="2400" dirty="0" smtClean="0"/>
              <a:t>. Именно в том, как организм ребёнка выдержит приспособление к окружающей среде, и заключается значение адаптации для его дальнейшего здоровья.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ru-RU" dirty="0" smtClean="0"/>
              <a:t> В </a:t>
            </a:r>
            <a:r>
              <a:rPr lang="ru-RU" dirty="0" smtClean="0"/>
              <a:t>период адаптационного стресса </a:t>
            </a:r>
            <a:r>
              <a:rPr lang="ru-RU" dirty="0" smtClean="0"/>
              <a:t>     ребенок </a:t>
            </a:r>
            <a:r>
              <a:rPr lang="ru-RU" dirty="0" smtClean="0"/>
              <a:t>испытывает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- отрицательные эмоции</a:t>
            </a:r>
            <a:br>
              <a:rPr lang="ru-RU" dirty="0" smtClean="0"/>
            </a:br>
            <a:r>
              <a:rPr lang="ru-RU" dirty="0" smtClean="0"/>
              <a:t>  - страх</a:t>
            </a:r>
            <a:br>
              <a:rPr lang="ru-RU" dirty="0" smtClean="0"/>
            </a:br>
            <a:r>
              <a:rPr lang="ru-RU" dirty="0" smtClean="0"/>
              <a:t>  - злость, гнев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0037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Подавленность ребенка проявляется в том, что он может часами сидеть с отсутствующим видом, не желая играть</a:t>
            </a:r>
            <a:endParaRPr lang="ru-RU" dirty="0"/>
          </a:p>
        </p:txBody>
      </p:sp>
      <p:pic>
        <p:nvPicPr>
          <p:cNvPr id="4" name="Содержимое 3" descr="sad-child-portrai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981325"/>
            <a:ext cx="5857875" cy="387667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lya\Desktop\ss_istock_0000041762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290"/>
            <a:ext cx="7286644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786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Страх вызывает новая обстановка, воспитатели, другие дети и самое основное предположение малыша, что родители не придут вечером, бросив его в детском саду навсегда.</a:t>
            </a:r>
            <a:endParaRPr lang="ru-RU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Ребенок может вести себя </a:t>
            </a:r>
            <a:r>
              <a:rPr lang="ru-RU" sz="2400" dirty="0" smtClean="0">
                <a:latin typeface="Arial Black" pitchFamily="34" charset="0"/>
              </a:rPr>
              <a:t>агрессивно. </a:t>
            </a:r>
            <a:r>
              <a:rPr lang="ru-RU" sz="2400" dirty="0" smtClean="0">
                <a:latin typeface="Arial Black" pitchFamily="34" charset="0"/>
              </a:rPr>
              <a:t>При этом поводом может стать любой пустяк.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Такая </a:t>
            </a:r>
            <a:r>
              <a:rPr lang="ru-RU" sz="2400" dirty="0" smtClean="0">
                <a:latin typeface="Arial Black" pitchFamily="34" charset="0"/>
              </a:rPr>
              <a:t>агрессия часто возникает между воспитанниками группы.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000372"/>
            <a:ext cx="37623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586</Words>
  <Application>Microsoft Office PowerPoint</Application>
  <PresentationFormat>Экран (4:3)</PresentationFormat>
  <Paragraphs>82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 Презентация на тему:  «Адаптация детей к ДОУ»</vt:lpstr>
      <vt:lpstr> Проблема адаптации ребенка к условиям детского сада возникла с самого начала существования дошкольных учреждений и продолжает оставаться актуальной в наше время.     Практически каждая семья при поступлении ребенка в ДОУ сталкивается с этой проблемой!</vt:lpstr>
      <vt:lpstr>Адаптация – процесс вхождения ребенка в новую для него среду и привыкание к ее условиям</vt:lpstr>
      <vt:lpstr>Ребёнок, переходящий в новые условия жизни в дошкольном учреждении, переживает стрессовое состояние, у него появляется торможение, возникают ориентировочные реакции, напряжённое состояние, ребёнок попадет под целый комплекс воздействий.  Возникает синдром адаптации. Именно в том, как организм ребёнка выдержит приспособление к окружающей среде, и заключается значение адаптации для его дальнейшего здоровья.   </vt:lpstr>
      <vt:lpstr> В период адаптационного стресса      ребенок испытывает:    - отрицательные эмоции   - страх   - злость, гнев    </vt:lpstr>
      <vt:lpstr>Подавленность ребенка проявляется в том, что он может часами сидеть с отсутствующим видом, не желая играть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Различают три степени адаптации ребенка к детскому саду: легкую, среднюю и тяжелую.</vt:lpstr>
      <vt:lpstr>Важный фактор, влияющий на адаптацию- «качество привязанности к матери»</vt:lpstr>
      <vt:lpstr>Слайд 19</vt:lpstr>
      <vt:lpstr>  Рекомендации для родителей в период адаптации ребенка к детскому саду: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ЦРР детский сад № 1417   Презентация на тему:  «Адаптация детей к ДОУ»</dc:title>
  <dc:creator>User</dc:creator>
  <cp:lastModifiedBy>Olya</cp:lastModifiedBy>
  <cp:revision>34</cp:revision>
  <dcterms:created xsi:type="dcterms:W3CDTF">2012-09-09T17:38:58Z</dcterms:created>
  <dcterms:modified xsi:type="dcterms:W3CDTF">2013-09-21T17:36:23Z</dcterms:modified>
</cp:coreProperties>
</file>