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«Огород </a:t>
            </a:r>
            <a:r>
              <a:rPr lang="ru-RU" dirty="0" smtClean="0">
                <a:solidFill>
                  <a:schemeClr val="accent1"/>
                </a:solidFill>
              </a:rPr>
              <a:t>на </a:t>
            </a:r>
            <a:r>
              <a:rPr lang="ru-RU" dirty="0" smtClean="0">
                <a:solidFill>
                  <a:schemeClr val="accent1"/>
                </a:solidFill>
              </a:rPr>
              <a:t>подоконнике»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Мальцева Е. Н.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2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Вот уже более двадцати пяти лет я работаю с дошколятами. Люблю родную природу, свой родной край и стараюсь передать эту любовь своим воспитанникам. И, поэтому, приоритетное направление в моей работе – экологическое воспитание дошкольников.</a:t>
            </a:r>
          </a:p>
          <a:p>
            <a:pPr>
              <a:buNone/>
            </a:pPr>
            <a:r>
              <a:rPr lang="ru-RU" dirty="0" smtClean="0"/>
              <a:t>Именно на этапе дошкольного детства ребенок получает эмоциональные впечатления и первоначальные знания о живой и неживой природе, накапливает представления о разных формах жизни, т.е. у него формируются первоосновы экологического мышления. Привлекая детей к тесному общению с природой, мы, взрослые, способствуем развитию у них познавательных интересов, трудолюбия, накоплению опыта гуманного общения с растениями и животными.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Чтобы достичь результатов воспитания, надо, прежде всего, </a:t>
            </a:r>
            <a:r>
              <a:rPr lang="ru-RU" sz="1800" dirty="0" smtClean="0"/>
              <a:t>создать условия </a:t>
            </a:r>
            <a:r>
              <a:rPr lang="ru-RU" sz="1800" dirty="0" smtClean="0"/>
              <a:t>для тесного общения детей с природой, то есть организовать предметно-развивающую среду. С этой  целью в моей группе создан уголок природы. Уголок расположен у окна, что позволяет создать хорошие условия для роста растений. Ребята наблюдают за комнатными растениями, приобретают навыки ухода за ними, что способствует развитию познавательных интересов, умения общаться с природой как с живым организмом.</a:t>
            </a:r>
          </a:p>
          <a:p>
            <a:pPr algn="ctr"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C:\Users\7\Desktop\маме\уголки\CIMG1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7596336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этом учебном году ребята нашей группы работали над  долгосрочным экологическим проектом «Огород на подоконнике». Они сеяли семена помидоров, перца, свеклы для рассады, а лук – на перо. В ходе работы над проектом ребята уточняли представления о том, из чего можно вырастить растение, учились приемам посева семян, наблюдали за ростом рассады, создавали условия, необходимые для быстрого роста растений и  устанавливали причинно-следственные связи.</a:t>
            </a:r>
          </a:p>
          <a:p>
            <a:endParaRPr lang="ru-RU" dirty="0"/>
          </a:p>
        </p:txBody>
      </p:sp>
      <p:pic>
        <p:nvPicPr>
          <p:cNvPr id="4" name="Рисунок 3" descr="D:\2014-04-21 6 группа\6 группа\IMG_01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6948264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4067944" cy="6858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конце апреля состоялась защита проекта. Педагоги детского сада оценили эстетическое оформление «огорода», качество рассады и защиту воспитанниками своего проекта. А в мае ребята высадили рассаду в грунт и продолжили уход за ней.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7\Desktop\DSC035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3200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chemeClr val="accent1"/>
                </a:solidFill>
              </a:rPr>
              <a:t>Привлекая </a:t>
            </a:r>
            <a:r>
              <a:rPr lang="ru-RU" sz="3200" i="1" dirty="0" smtClean="0">
                <a:solidFill>
                  <a:schemeClr val="accent1"/>
                </a:solidFill>
              </a:rPr>
              <a:t>детей к тесному общению с природой, к познанию мира растений и животных, мы, взрослые, способствуем развитию у детей таких качеств, как доброта и отзывчивость, терпение и трудолюбие. Эти черты, заложенные в раннем возрасте, прочно войдут в характер человека, станут его основой. И тогда можно быть спокойным за природу и молодое поколение.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368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«Огород на подоконнике»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 на подоконнике» </dc:title>
  <dc:creator>Ленка</dc:creator>
  <cp:lastModifiedBy>7</cp:lastModifiedBy>
  <cp:revision>2</cp:revision>
  <dcterms:created xsi:type="dcterms:W3CDTF">2015-02-14T19:00:58Z</dcterms:created>
  <dcterms:modified xsi:type="dcterms:W3CDTF">2015-02-14T19:11:36Z</dcterms:modified>
</cp:coreProperties>
</file>