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72" r:id="rId3"/>
    <p:sldId id="273" r:id="rId4"/>
    <p:sldId id="274" r:id="rId5"/>
    <p:sldId id="268" r:id="rId6"/>
    <p:sldId id="269" r:id="rId7"/>
    <p:sldId id="270" r:id="rId8"/>
    <p:sldId id="27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85122D3-D1A5-4BB3-B965-979965133552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95E5E5A-2BEB-439B-B7A3-9CC754BA4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22D3-D1A5-4BB3-B965-979965133552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5E5A-2BEB-439B-B7A3-9CC754BA4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22D3-D1A5-4BB3-B965-979965133552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5E5A-2BEB-439B-B7A3-9CC754BA4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85122D3-D1A5-4BB3-B965-979965133552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95E5E5A-2BEB-439B-B7A3-9CC754BA42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85122D3-D1A5-4BB3-B965-979965133552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95E5E5A-2BEB-439B-B7A3-9CC754BA4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22D3-D1A5-4BB3-B965-979965133552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5E5A-2BEB-439B-B7A3-9CC754BA42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22D3-D1A5-4BB3-B965-979965133552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5E5A-2BEB-439B-B7A3-9CC754BA42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5122D3-D1A5-4BB3-B965-979965133552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95E5E5A-2BEB-439B-B7A3-9CC754BA42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22D3-D1A5-4BB3-B965-979965133552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5E5A-2BEB-439B-B7A3-9CC754BA4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85122D3-D1A5-4BB3-B965-979965133552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95E5E5A-2BEB-439B-B7A3-9CC754BA42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5122D3-D1A5-4BB3-B965-979965133552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95E5E5A-2BEB-439B-B7A3-9CC754BA42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85122D3-D1A5-4BB3-B965-979965133552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95E5E5A-2BEB-439B-B7A3-9CC754BA4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4725144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ru-RU" b="1" cap="all" dirty="0">
                <a:solidFill>
                  <a:schemeClr val="accent1">
                    <a:lumMod val="75000"/>
                  </a:schemeClr>
                </a:solidFill>
              </a:rPr>
              <a:t>ОБЩЕНИЕ В </a:t>
            </a:r>
            <a:r>
              <a:rPr lang="ru-RU" b="1" cap="all" dirty="0" smtClean="0">
                <a:solidFill>
                  <a:schemeClr val="accent1">
                    <a:lumMod val="75000"/>
                  </a:schemeClr>
                </a:solidFill>
              </a:rPr>
              <a:t>СЕМЬЕ нашей воспитанницы группы №3 </a:t>
            </a:r>
            <a:r>
              <a:rPr lang="ru-RU" b="1" cap="all" dirty="0" err="1" smtClean="0">
                <a:solidFill>
                  <a:schemeClr val="accent1">
                    <a:lumMod val="75000"/>
                  </a:schemeClr>
                </a:solidFill>
              </a:rPr>
              <a:t>Поташевой</a:t>
            </a:r>
            <a:r>
              <a:rPr lang="ru-RU" b="1" cap="all" dirty="0" smtClean="0">
                <a:solidFill>
                  <a:schemeClr val="accent1">
                    <a:lumMod val="75000"/>
                  </a:schemeClr>
                </a:solidFill>
              </a:rPr>
              <a:t> Катюши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66" name="AutoShape 2" descr="http://ds2483.msk.ru/pic/psyho9-1.jpg"/>
          <p:cNvSpPr>
            <a:spLocks noChangeAspect="1" noChangeArrowheads="1"/>
          </p:cNvSpPr>
          <p:nvPr/>
        </p:nvSpPr>
        <p:spPr bwMode="auto">
          <a:xfrm>
            <a:off x="63500" y="-136525"/>
            <a:ext cx="1333500" cy="1095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://ds2483.msk.ru/pic/psyho9-1.jpg"/>
          <p:cNvSpPr>
            <a:spLocks noChangeAspect="1" noChangeArrowheads="1"/>
          </p:cNvSpPr>
          <p:nvPr/>
        </p:nvSpPr>
        <p:spPr bwMode="auto">
          <a:xfrm>
            <a:off x="63500" y="-136525"/>
            <a:ext cx="1333500" cy="1095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3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836712"/>
            <a:ext cx="3024336" cy="41198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Общение с ребенком в семье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sz="1800" dirty="0" smtClean="0"/>
              <a:t>Все хотят, что бы дети стали образованными, независимыми, целеустремленными. В первую очередь, таким примером должны быть сами родители.  Что бы не возникло конфликтов в воспитании, Вы должны стать для ребёнка примером во всём. Нельзя просить свое чадо убирать после себя посуду со стола, когда не делаете так сами. Нельзя просить его не кричать, когда разговариваете с другими членами семьи на повышенных тонах.</a:t>
            </a:r>
          </a:p>
          <a:p>
            <a:endParaRPr lang="ru-RU" dirty="0"/>
          </a:p>
        </p:txBody>
      </p:sp>
      <p:pic>
        <p:nvPicPr>
          <p:cNvPr id="4" name="Рисунок 3" descr="_MG_22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3645024"/>
            <a:ext cx="3851920" cy="27517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Общение с ребенком в семье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sz="1800" dirty="0" smtClean="0"/>
              <a:t>Нужно не наказывать, а терпеливо толковать, почему нельзя совершать некоторые поступки. Часто детишки ведут себя плохо, капризничают из-за недостатка внимания. Таким образом, они хотят добиться его. Если ребёнок не слушается или совершил какой-то проступок – необходимо разобраться в ситуации.</a:t>
            </a:r>
          </a:p>
          <a:p>
            <a:endParaRPr lang="ru-RU" dirty="0"/>
          </a:p>
        </p:txBody>
      </p:sp>
      <p:pic>
        <p:nvPicPr>
          <p:cNvPr id="4" name="Рисунок 3" descr="IMG_22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3429000"/>
            <a:ext cx="4104456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Общение с ребенком в семье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sz="1800" dirty="0" smtClean="0"/>
              <a:t>Для детишек любого возраста семья должна быть примером поведения, они должны чувствовать себя уютно. Знать, что при любых обстоятельствах смогут получить нужный совет, любую помощь и поддержку. В семье должно быть дружелюбное общение с детьми, атмосфера любви, понимания и заботы.</a:t>
            </a:r>
          </a:p>
          <a:p>
            <a:endParaRPr lang="ru-RU" dirty="0"/>
          </a:p>
        </p:txBody>
      </p:sp>
      <p:pic>
        <p:nvPicPr>
          <p:cNvPr id="4" name="Рисунок 3" descr="090ba7f732cddf112c2819f76d1cdd2c_140553182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140968"/>
            <a:ext cx="4104456" cy="30814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Совместное творчество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just"/>
            <a:r>
              <a:rPr lang="ru-RU" sz="1800" dirty="0" smtClean="0"/>
              <a:t>Творчество – понятие неограниченное, в нем нет правил, законов, зато есть полная свобода для фантазии и деятельности. Творческий процесс помогает ребенку почувствовать себя самостоятельным, а также сближает детей и их родителей. Совместное творчество помогает лучше узнать друг друга.</a:t>
            </a:r>
          </a:p>
          <a:p>
            <a:endParaRPr lang="ru-RU" dirty="0"/>
          </a:p>
        </p:txBody>
      </p:sp>
      <p:pic>
        <p:nvPicPr>
          <p:cNvPr id="4" name="Рисунок 3" descr="IMG_15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212976"/>
            <a:ext cx="4536504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Совместный быт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just"/>
            <a:r>
              <a:rPr lang="ru-RU" sz="1800" dirty="0" smtClean="0"/>
              <a:t>Совместная готовка на кухне с детьми не только приносит удовольствие, но это и очень весело, это один из способов учить своих детей без принуждения. Социальные навыки, уроки здоровья, искусства, культурного многообразия и моторных навыков среди многих других навыков, которые вы и ваши дети можете получить вместе и обсудить, пока проводите время на кухне. Большинство детей-девочек и мальчиков любят готовить.</a:t>
            </a:r>
          </a:p>
          <a:p>
            <a:endParaRPr lang="ru-RU" dirty="0"/>
          </a:p>
        </p:txBody>
      </p:sp>
      <p:pic>
        <p:nvPicPr>
          <p:cNvPr id="7" name="Рисунок 6" descr="IMG_21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3789040"/>
            <a:ext cx="3996444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Совместное чтение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just"/>
            <a:r>
              <a:rPr lang="ru-RU" sz="1800" dirty="0" smtClean="0"/>
              <a:t>Одним из важных и наиболее необходимых видов совместной деятельности родителей и детей является семейное чтение. Чтение занимает одно из важных мест в развитии ребёнка наряду с развивающими играми, общением с природой, музыкальным и художественным образованием. Книги расширяют кругозор детей, учат их мыслить, развивают воображение, речь, память, то есть выполняют познавательную и развивающую функции. </a:t>
            </a:r>
          </a:p>
          <a:p>
            <a:endParaRPr lang="ru-RU" dirty="0"/>
          </a:p>
        </p:txBody>
      </p:sp>
      <p:pic>
        <p:nvPicPr>
          <p:cNvPr id="4" name="Рисунок 3" descr="1363844299_63136665_5f8350820dd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3861048"/>
            <a:ext cx="3865549" cy="256044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Семейные</a:t>
            </a:r>
            <a:r>
              <a:rPr lang="ru-RU" b="1" dirty="0" smtClean="0"/>
              <a:t> </a:t>
            </a:r>
            <a:r>
              <a:rPr lang="ru-RU" dirty="0" smtClean="0"/>
              <a:t>прогулки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dirty="0" smtClean="0"/>
              <a:t>Все знают, насколько общение с природой благотворно для взрослого человека, у ребенка же эти процессы происходят во много раз интенсивнее, он буквально впитывает в себя все происходящее вокруг. К сожалению, для современного городского ребенка полноценное взаимодействие с природой – вещь практически недоступная. Смена времен года в городе расплывчата, нечетка, растения лишены естественных форм и «закованы» в асфальт. Однако даже в таких условиях мы должны дать детям возможность приобщаться к природе, пережить природные ритмы, рост и увядание растений. Многое для этого можно сделать на прогулке.</a:t>
            </a:r>
          </a:p>
          <a:p>
            <a:endParaRPr lang="ru-RU" dirty="0"/>
          </a:p>
        </p:txBody>
      </p:sp>
      <p:pic>
        <p:nvPicPr>
          <p:cNvPr id="4" name="Рисунок 3" descr="IMG_2192.JPG"/>
          <p:cNvPicPr>
            <a:picLocks noChangeAspect="1"/>
          </p:cNvPicPr>
          <p:nvPr/>
        </p:nvPicPr>
        <p:blipFill>
          <a:blip r:embed="rId2" cstate="print"/>
          <a:srcRect l="15350" b="20469"/>
          <a:stretch>
            <a:fillRect/>
          </a:stretch>
        </p:blipFill>
        <p:spPr>
          <a:xfrm>
            <a:off x="4283968" y="3933056"/>
            <a:ext cx="3600400" cy="225512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139</TotalTime>
  <Words>381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ОБЩЕНИЕ В СЕМЬЕ нашей воспитанницы группы №3 Поташевой Катюши</vt:lpstr>
      <vt:lpstr>Общение с ребенком в семье</vt:lpstr>
      <vt:lpstr>Общение с ребенком в семье</vt:lpstr>
      <vt:lpstr>Общение с ребенком в семье</vt:lpstr>
      <vt:lpstr>Совместное творчество</vt:lpstr>
      <vt:lpstr>Совместный быт</vt:lpstr>
      <vt:lpstr>Совместное чтение</vt:lpstr>
      <vt:lpstr>Семейные прогулки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ОБЩЕНИЕ В СЕМЬЕ</dc:title>
  <dc:creator>Eugene</dc:creator>
  <cp:lastModifiedBy>Пользователь Windows</cp:lastModifiedBy>
  <cp:revision>16</cp:revision>
  <dcterms:created xsi:type="dcterms:W3CDTF">2015-02-23T12:52:36Z</dcterms:created>
  <dcterms:modified xsi:type="dcterms:W3CDTF">2015-02-25T11:06:53Z</dcterms:modified>
</cp:coreProperties>
</file>