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2" r:id="rId5"/>
    <p:sldId id="26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496944" cy="23636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Творческий проект на тему: «Шерстяная ниточка от козы Милочки»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068960"/>
            <a:ext cx="7926704" cy="1944216"/>
          </a:xfrm>
        </p:spPr>
        <p:txBody>
          <a:bodyPr>
            <a:normAutofit fontScale="77500" lnSpcReduction="20000"/>
          </a:bodyPr>
          <a:lstStyle/>
          <a:p>
            <a:pPr algn="l"/>
            <a:endParaRPr lang="ru-RU" sz="3200" dirty="0" smtClean="0">
              <a:solidFill>
                <a:srgbClr val="002060"/>
              </a:solidFill>
            </a:endParaRPr>
          </a:p>
          <a:p>
            <a:pPr algn="l"/>
            <a:r>
              <a:rPr lang="ru-RU" sz="3200" dirty="0" smtClean="0">
                <a:solidFill>
                  <a:srgbClr val="002060"/>
                </a:solidFill>
              </a:rPr>
              <a:t>Русина Виктория</a:t>
            </a:r>
          </a:p>
          <a:p>
            <a:pPr algn="l"/>
            <a:r>
              <a:rPr lang="ru-RU" sz="3200" dirty="0" smtClean="0">
                <a:solidFill>
                  <a:srgbClr val="002060"/>
                </a:solidFill>
              </a:rPr>
              <a:t>МБДОУ № 12</a:t>
            </a:r>
          </a:p>
          <a:p>
            <a:pPr algn="l"/>
            <a:r>
              <a:rPr lang="ru-RU" sz="3200" dirty="0" smtClean="0">
                <a:solidFill>
                  <a:srgbClr val="002060"/>
                </a:solidFill>
              </a:rPr>
              <a:t> Руководитель</a:t>
            </a:r>
          </a:p>
          <a:p>
            <a:pPr algn="l"/>
            <a:r>
              <a:rPr lang="ru-RU" sz="3200" dirty="0" smtClean="0">
                <a:solidFill>
                  <a:srgbClr val="002060"/>
                </a:solidFill>
              </a:rPr>
              <a:t> Мальцева Е.Н.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G:\козочка\ab40824c0fa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62" y="4941168"/>
            <a:ext cx="2327195" cy="1916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857628"/>
            <a:ext cx="3929090" cy="278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9219632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Откуда берется шерсть?</a:t>
            </a:r>
            <a:endParaRPr lang="ru-RU" dirty="0"/>
          </a:p>
        </p:txBody>
      </p:sp>
      <p:pic>
        <p:nvPicPr>
          <p:cNvPr id="2050" name="Picture 2" descr="G:\козочка\DCIM\117SSCAM\SDC143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1984"/>
            <a:ext cx="3200872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:\козочка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760" y="3981496"/>
            <a:ext cx="2209800" cy="280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козочка\DCIM\117SSCAM\SDC143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168352" cy="4293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84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гостях у бабушки</a:t>
            </a:r>
            <a:endParaRPr lang="ru-RU" dirty="0"/>
          </a:p>
        </p:txBody>
      </p:sp>
      <p:pic>
        <p:nvPicPr>
          <p:cNvPr id="4098" name="Picture 2" descr="G:\козочка\DCIM\117SSCAM\SDC14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9" y="1268760"/>
            <a:ext cx="3816424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козочка\DCIM\117SSCAM\SDC14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600400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козочка\pryadenie-na-veretene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922" y="3212976"/>
            <a:ext cx="2854176" cy="3387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козочка\strizhka_ove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88115"/>
            <a:ext cx="2448272" cy="208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:\козочка\strizhka-ko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61" y="4139118"/>
            <a:ext cx="2907084" cy="23807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20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получается ниточка?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2938483" cy="426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2071678"/>
            <a:ext cx="358851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112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Так получается ниточка</a:t>
            </a:r>
            <a:endParaRPr lang="ru-RU" dirty="0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610573"/>
            <a:ext cx="4061765" cy="29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4143404" cy="315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112962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75240" cy="8527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Выставка вязаных вещей</a:t>
            </a:r>
            <a:endParaRPr lang="ru-RU" sz="4400" dirty="0"/>
          </a:p>
        </p:txBody>
      </p:sp>
      <p:pic>
        <p:nvPicPr>
          <p:cNvPr id="3075" name="Picture 3" descr="G:\козочка\DCIM\117SSCAM\SDC143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14488"/>
            <a:ext cx="6166651" cy="4389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:\козочка\p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24944"/>
            <a:ext cx="2088232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2776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</TotalTime>
  <Words>41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Творческий проект на тему: «Шерстяная ниточка от козы Милочки»</vt:lpstr>
      <vt:lpstr>Откуда берется шерсть?</vt:lpstr>
      <vt:lpstr>В гостях у бабушки</vt:lpstr>
      <vt:lpstr>Как получается ниточка?</vt:lpstr>
      <vt:lpstr>Так получается ниточка</vt:lpstr>
      <vt:lpstr>Выставка вязаных вещей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на тему: «Шерстяная ниточка от козы Милочки»</dc:title>
  <dc:creator>Света</dc:creator>
  <cp:lastModifiedBy>НАСТЯ</cp:lastModifiedBy>
  <cp:revision>28</cp:revision>
  <dcterms:created xsi:type="dcterms:W3CDTF">2013-01-22T18:57:00Z</dcterms:created>
  <dcterms:modified xsi:type="dcterms:W3CDTF">2015-02-17T11:32:35Z</dcterms:modified>
</cp:coreProperties>
</file>