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4" r:id="rId5"/>
    <p:sldId id="265" r:id="rId6"/>
    <p:sldId id="261" r:id="rId7"/>
    <p:sldId id="262" r:id="rId8"/>
    <p:sldId id="263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FC4F0-2032-45DC-A288-4F710CC775C4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5FC7-87B3-4069-9164-82E0DB1AB4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FC4F0-2032-45DC-A288-4F710CC775C4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5FC7-87B3-4069-9164-82E0DB1AB4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FC4F0-2032-45DC-A288-4F710CC775C4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5FC7-87B3-4069-9164-82E0DB1AB4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FC4F0-2032-45DC-A288-4F710CC775C4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5FC7-87B3-4069-9164-82E0DB1AB4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FC4F0-2032-45DC-A288-4F710CC775C4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5FC7-87B3-4069-9164-82E0DB1AB4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FC4F0-2032-45DC-A288-4F710CC775C4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5FC7-87B3-4069-9164-82E0DB1AB4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FC4F0-2032-45DC-A288-4F710CC775C4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5FC7-87B3-4069-9164-82E0DB1AB4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FC4F0-2032-45DC-A288-4F710CC775C4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5FC7-87B3-4069-9164-82E0DB1AB4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FC4F0-2032-45DC-A288-4F710CC775C4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5FC7-87B3-4069-9164-82E0DB1AB4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FC4F0-2032-45DC-A288-4F710CC775C4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5FC7-87B3-4069-9164-82E0DB1AB4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FC4F0-2032-45DC-A288-4F710CC775C4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5FC7-87B3-4069-9164-82E0DB1AB4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FC4F0-2032-45DC-A288-4F710CC775C4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25FC7-87B3-4069-9164-82E0DB1AB4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857232"/>
            <a:ext cx="8208912" cy="936103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Авторская разработка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учебно-методического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пособия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1785926"/>
            <a:ext cx="61524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Сказочная карусель</a:t>
            </a:r>
            <a:endParaRPr lang="ru-RU" sz="5400" b="1" dirty="0">
              <a:ln w="31550" cmpd="sng">
                <a:noFill/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Рисунок 5" descr="DSC047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2786058"/>
            <a:ext cx="2250297" cy="30003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857232"/>
            <a:ext cx="7572428" cy="250033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Читая детям литературные произведения, мы заметили, что не все дети любят их слушать. Некоторые часто отвлекаются, тем самым мешая другим. Чтобы привлечь интерес детей к различным жанрам литературного творчества, чтобы показать им все богатство русского слова, я стараюсь найти неординарные способы преподнесения материала. Поэтому, предлагаю вашему вниманию авторскую разработку методического пособия, которая называется «Сказочная карусель».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078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3071810"/>
            <a:ext cx="3714776" cy="27860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500042"/>
            <a:ext cx="4900618" cy="725470"/>
          </a:xfrm>
        </p:spPr>
        <p:txBody>
          <a:bodyPr>
            <a:noAutofit/>
          </a:bodyPr>
          <a:lstStyle/>
          <a:p>
            <a:pPr algn="l"/>
            <a:r>
              <a:rPr lang="ru-RU" sz="7200" dirty="0" smtClean="0">
                <a:solidFill>
                  <a:srgbClr val="FF0000"/>
                </a:solidFill>
              </a:rPr>
              <a:t>           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Цели: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142984"/>
            <a:ext cx="7972452" cy="2114552"/>
          </a:xfrm>
        </p:spPr>
        <p:txBody>
          <a:bodyPr/>
          <a:lstStyle/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Воспитание интереса и любви к художественной литературе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Обогащение знаний и опыта детей в области художественной литературы через произведения русского народного творчества и детской поэзии.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42910" y="2357430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Задачи методического пособия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3143248"/>
            <a:ext cx="75009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Углублять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знания детей о различных жанрах художественной литературы (русских народных сказках,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потешках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закличках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детской авторской поэзии).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Закреплять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умение детей выделять в произведениях главного героя, предмет, особенности сюжета.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Развивать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умение детей составлять цепочку последовательности действий по картинкам в соответствии с текстом.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Развивать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внимание и память детей, обогащать их словарный запас.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47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1285860"/>
            <a:ext cx="3000396" cy="4000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4500594" cy="442915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Игра представляет собой 4 куба, соединенные стержнем между собой и закрепленные на подставке, которые могут вращаться. К кубам прикреплены картинки, с помощью которых ребенок собирает то или иное произведение. Картинки съемные и взаимозаменяемые, т.к. прикрепляются к кубам с помощью липучек. Все 4 грани каждого куба заполняются картинками одной темы: сказки,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заклички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или стихи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А.Барто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по книге «Игрушки».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043890" cy="1143000"/>
          </a:xfrm>
        </p:spPr>
        <p:txBody>
          <a:bodyPr>
            <a:normAutofit/>
          </a:bodyPr>
          <a:lstStyle/>
          <a:p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вариант игры</a:t>
            </a:r>
            <a:r>
              <a:rPr lang="ru-RU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«Собери сказку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6050" y="1357298"/>
            <a:ext cx="5715040" cy="14001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нижнем кубике прикреплен сюжет какой-либо сказки. Задание следующее: вспомнить и сказать: сюжет какой сказки находится перед ребенком, а затем нужно найти главных героев и предмет из этой сказки и соединить с сюжетом, чтобы получилась единая цепочка.</a:t>
            </a:r>
          </a:p>
          <a:p>
            <a:endParaRPr lang="ru-RU" sz="2000" dirty="0"/>
          </a:p>
        </p:txBody>
      </p:sp>
      <p:pic>
        <p:nvPicPr>
          <p:cNvPr id="4" name="Содержимое 4" descr="DSC047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428736"/>
            <a:ext cx="1875248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Содержимое 5" descr="DSC047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3357562"/>
            <a:ext cx="3157568" cy="24928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043890" cy="928694"/>
          </a:xfrm>
        </p:spPr>
        <p:txBody>
          <a:bodyPr>
            <a:noAutofit/>
          </a:bodyPr>
          <a:lstStyle/>
          <a:p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вариант игры: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Подбери эмоцию»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DSC0475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428860" y="2571744"/>
            <a:ext cx="4286279" cy="3214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928662" y="1600201"/>
            <a:ext cx="7143800" cy="1185857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нижнем кубике прикреплен сюжет какой-либо сказки и герои ее. Задание: подобрать эмоцию, которую переживали эти герои.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186766" cy="1011222"/>
          </a:xfrm>
        </p:spPr>
        <p:txBody>
          <a:bodyPr>
            <a:noAutofit/>
          </a:bodyPr>
          <a:lstStyle/>
          <a:p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вариант игры: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Расскажи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потешку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закличку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0473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785926"/>
            <a:ext cx="1768090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7" descr="DSC0474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14942" y="3714752"/>
            <a:ext cx="2892965" cy="21697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857488" y="1643050"/>
            <a:ext cx="53578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нижнем кубике прикрепляется картинка с изображением первой строчки какого-либо текста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потешки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заклички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Задание ребенку: найти и подобрать картинки, соответствующие тексту последующих строчек и по ним произнести всю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потешку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закличку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115328" cy="868346"/>
          </a:xfrm>
        </p:spPr>
        <p:txBody>
          <a:bodyPr>
            <a:noAutofit/>
          </a:bodyPr>
          <a:lstStyle/>
          <a:p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вариант: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Расскажи стихотворение»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0473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29388" y="3643314"/>
            <a:ext cx="1660934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DSC0474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071538" y="2000240"/>
            <a:ext cx="2589628" cy="34528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929058" y="1714488"/>
            <a:ext cx="428628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Данная игра проводится аналогично игре с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потешками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закличками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только здесь используется текст авторских стихов, в данном случае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А.Барто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7500990" cy="2571768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наш взгляд, это пособие оправдало себя и показало высокую эффективность усвоения программы по образовательной области «Чтение художественной литературы». Детям игра «пришлась по душе». Они с удовольствием собирают сюжеты сказок, рассказывают по «Карусели» стихи,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заклички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которые мы изучаем.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Blog - Mosg-port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786058"/>
            <a:ext cx="3714776" cy="305669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439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Авторская разработка  учебно-методического пособия</vt:lpstr>
      <vt:lpstr>Читая детям литературные произведения, мы заметили, что не все дети любят их слушать. Некоторые часто отвлекаются, тем самым мешая другим. Чтобы привлечь интерес детей к различным жанрам литературного творчества, чтобы показать им все богатство русского слова, я стараюсь найти неординарные способы преподнесения материала. Поэтому, предлагаю вашему вниманию авторскую разработку методического пособия, которая называется «Сказочная карусель». </vt:lpstr>
      <vt:lpstr>             Цели:</vt:lpstr>
      <vt:lpstr>Слайд 4</vt:lpstr>
      <vt:lpstr>1 вариант игры: «Собери сказку»</vt:lpstr>
      <vt:lpstr>2 вариант игры: «Подбери эмоцию»</vt:lpstr>
      <vt:lpstr>3 вариант игры:  «Расскажи потешку, закличку»</vt:lpstr>
      <vt:lpstr>4 вариант:  «Расскажи стихотворение»</vt:lpstr>
      <vt:lpstr>На наш взгляд, это пособие оправдало себя и показало высокую эффективность усвоения программы по образовательной области «Чтение художественной литературы». Детям игра «пришлась по душе». Они с удовольствием собирают сюжеты сказок, рассказывают по «Карусели» стихи, потешки, заклички, которые мы изучаем. 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Авторская разработка методического пособия</dc:title>
  <dc:creator>Туманцева</dc:creator>
  <cp:lastModifiedBy>Misha</cp:lastModifiedBy>
  <cp:revision>13</cp:revision>
  <dcterms:created xsi:type="dcterms:W3CDTF">2013-04-20T14:28:52Z</dcterms:created>
  <dcterms:modified xsi:type="dcterms:W3CDTF">2015-01-01T20:17:36Z</dcterms:modified>
</cp:coreProperties>
</file>