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9B89-D3C3-4903-95DF-A54D3AD04AB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4F9AB-46DB-429F-BFAD-1D856A920A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Правильное питание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214422"/>
            <a:ext cx="6400800" cy="2071702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ФРУКТЫ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Воспитатель: Вартанян Н.В.</a:t>
            </a:r>
          </a:p>
          <a:p>
            <a:endParaRPr lang="ru-RU" sz="48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5362" name="Picture 2" descr="1440x900 fruits, фрукты, ягоды, бананы, персики, ананас, berries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210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osto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dom2.ru/media/images/upload/10/23/25/big102325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904"/>
            <a:ext cx="9001156" cy="642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рукты GLOBUS Бананы Premium Bananas Отзывы покупа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4992"/>
            <a:ext cx="8429684" cy="651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мбирная диета для похудения - Худеем за месяц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0115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Заготовки на зиму Записи в рубрике Заготовки на зиму Дневник Татьяна_Гагаев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Лимоны Zakaz Fruktov интернет магазин свежих фрук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Правильное питание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</dc:title>
  <dc:creator>User</dc:creator>
  <cp:lastModifiedBy>User</cp:lastModifiedBy>
  <cp:revision>2</cp:revision>
  <dcterms:created xsi:type="dcterms:W3CDTF">2015-02-07T18:10:47Z</dcterms:created>
  <dcterms:modified xsi:type="dcterms:W3CDTF">2015-02-07T18:28:42Z</dcterms:modified>
</cp:coreProperties>
</file>