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80" r:id="rId4"/>
    <p:sldId id="283" r:id="rId5"/>
    <p:sldId id="284" r:id="rId6"/>
    <p:sldId id="274" r:id="rId7"/>
    <p:sldId id="265" r:id="rId8"/>
    <p:sldId id="286" r:id="rId9"/>
    <p:sldId id="279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9E21A-6090-4B1F-BB8A-ACB937EC3721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C68C35-F26A-493D-8749-476CA6E9B2A3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3200" dirty="0" smtClean="0"/>
            <a:t>От зернышка к хлебу </a:t>
          </a:r>
          <a:endParaRPr lang="ru-RU" sz="3200" dirty="0"/>
        </a:p>
      </dgm:t>
    </dgm:pt>
    <dgm:pt modelId="{AAC2C4EE-CEB0-4A67-9F67-1C1D7F5DEA0D}" type="parTrans" cxnId="{22FC3C8B-615C-48F3-BE94-25C77998D868}">
      <dgm:prSet/>
      <dgm:spPr/>
      <dgm:t>
        <a:bodyPr/>
        <a:lstStyle/>
        <a:p>
          <a:endParaRPr lang="ru-RU"/>
        </a:p>
      </dgm:t>
    </dgm:pt>
    <dgm:pt modelId="{CEF62A22-3B55-403D-8733-0BA30077CEFE}" type="sibTrans" cxnId="{22FC3C8B-615C-48F3-BE94-25C77998D868}">
      <dgm:prSet/>
      <dgm:spPr/>
      <dgm:t>
        <a:bodyPr/>
        <a:lstStyle/>
        <a:p>
          <a:endParaRPr lang="ru-RU"/>
        </a:p>
      </dgm:t>
    </dgm:pt>
    <dgm:pt modelId="{30FC7FD5-280D-459E-943F-68321827F294}">
      <dgm:prSet phldrT="[Текст]" custT="1"/>
      <dgm:spPr/>
      <dgm:t>
        <a:bodyPr/>
        <a:lstStyle/>
        <a:p>
          <a:r>
            <a:rPr lang="ru-RU" sz="2400" b="1" dirty="0" smtClean="0"/>
            <a:t>Познакомить детей с процессом выращивания пшеницы и производством хлеба</a:t>
          </a:r>
          <a:endParaRPr lang="ru-RU" sz="2400" b="1" dirty="0"/>
        </a:p>
      </dgm:t>
    </dgm:pt>
    <dgm:pt modelId="{4353C851-4C42-4682-B38A-1E8F7B25A44A}" type="parTrans" cxnId="{C09FB017-8A18-4FF4-820F-28267A1E0E21}">
      <dgm:prSet/>
      <dgm:spPr/>
      <dgm:t>
        <a:bodyPr/>
        <a:lstStyle/>
        <a:p>
          <a:endParaRPr lang="ru-RU"/>
        </a:p>
      </dgm:t>
    </dgm:pt>
    <dgm:pt modelId="{67D8FC44-EEBE-440A-BDBF-920E8E24320E}" type="sibTrans" cxnId="{C09FB017-8A18-4FF4-820F-28267A1E0E21}">
      <dgm:prSet/>
      <dgm:spPr/>
      <dgm:t>
        <a:bodyPr/>
        <a:lstStyle/>
        <a:p>
          <a:endParaRPr lang="ru-RU"/>
        </a:p>
      </dgm:t>
    </dgm:pt>
    <dgm:pt modelId="{DCD2D0D2-52C8-4A92-81D6-05EBC3E5489A}">
      <dgm:prSet phldrT="[Текст]" custT="1"/>
      <dgm:spPr/>
      <dgm:t>
        <a:bodyPr/>
        <a:lstStyle/>
        <a:p>
          <a:r>
            <a:rPr lang="ru-RU" sz="2800" b="1" dirty="0" err="1" smtClean="0"/>
            <a:t>Хлебо-булочные</a:t>
          </a:r>
          <a:r>
            <a:rPr lang="ru-RU" sz="2800" b="1" dirty="0" smtClean="0"/>
            <a:t> изделия</a:t>
          </a:r>
          <a:endParaRPr lang="ru-RU" sz="2800" b="1" dirty="0"/>
        </a:p>
      </dgm:t>
    </dgm:pt>
    <dgm:pt modelId="{FC734D9E-2D6A-4A62-80A1-2C7D93519D63}" type="parTrans" cxnId="{4E624328-D294-4CF5-AB9A-9B1845F1BACD}">
      <dgm:prSet/>
      <dgm:spPr/>
      <dgm:t>
        <a:bodyPr/>
        <a:lstStyle/>
        <a:p>
          <a:endParaRPr lang="ru-RU"/>
        </a:p>
      </dgm:t>
    </dgm:pt>
    <dgm:pt modelId="{99A99D26-9F67-47D0-B4AE-9A48E99753F3}" type="sibTrans" cxnId="{4E624328-D294-4CF5-AB9A-9B1845F1BACD}">
      <dgm:prSet/>
      <dgm:spPr/>
      <dgm:t>
        <a:bodyPr/>
        <a:lstStyle/>
        <a:p>
          <a:endParaRPr lang="ru-RU"/>
        </a:p>
      </dgm:t>
    </dgm:pt>
    <dgm:pt modelId="{BA11D461-E8A3-48F8-9109-DEDA33DB2BD7}">
      <dgm:prSet custT="1"/>
      <dgm:spPr/>
      <dgm:t>
        <a:bodyPr/>
        <a:lstStyle/>
        <a:p>
          <a:pPr algn="ctr"/>
          <a:r>
            <a:rPr lang="ru-RU" sz="2400" b="1" dirty="0" smtClean="0"/>
            <a:t>Познакомить детей с разнообразием продуктов из муки</a:t>
          </a:r>
          <a:endParaRPr lang="ru-RU" sz="2400" b="1" dirty="0"/>
        </a:p>
      </dgm:t>
    </dgm:pt>
    <dgm:pt modelId="{3868D2F5-73BF-4552-971C-AA01D7BCD660}" type="parTrans" cxnId="{835BCE04-BFBB-4C0C-A0B8-8CDEC10C3184}">
      <dgm:prSet/>
      <dgm:spPr/>
      <dgm:t>
        <a:bodyPr/>
        <a:lstStyle/>
        <a:p>
          <a:endParaRPr lang="ru-RU"/>
        </a:p>
      </dgm:t>
    </dgm:pt>
    <dgm:pt modelId="{F90B918D-983B-4C9C-9B27-59654A825899}" type="sibTrans" cxnId="{835BCE04-BFBB-4C0C-A0B8-8CDEC10C3184}">
      <dgm:prSet/>
      <dgm:spPr/>
      <dgm:t>
        <a:bodyPr/>
        <a:lstStyle/>
        <a:p>
          <a:endParaRPr lang="ru-RU"/>
        </a:p>
      </dgm:t>
    </dgm:pt>
    <dgm:pt modelId="{D4B318CA-BA12-4D34-A1B2-52A2A4371D2B}">
      <dgm:prSet custT="1"/>
      <dgm:spPr/>
      <dgm:t>
        <a:bodyPr/>
        <a:lstStyle/>
        <a:p>
          <a:r>
            <a:rPr lang="ru-RU" sz="3200" dirty="0" smtClean="0"/>
            <a:t>Работа в поле</a:t>
          </a:r>
          <a:endParaRPr lang="ru-RU" sz="3200" dirty="0"/>
        </a:p>
      </dgm:t>
    </dgm:pt>
    <dgm:pt modelId="{E5CA0DE3-C5C3-45F5-ABFC-5879842EB13D}" type="parTrans" cxnId="{6A0506ED-0690-480A-8253-90858A940EBF}">
      <dgm:prSet/>
      <dgm:spPr/>
      <dgm:t>
        <a:bodyPr/>
        <a:lstStyle/>
        <a:p>
          <a:endParaRPr lang="ru-RU"/>
        </a:p>
      </dgm:t>
    </dgm:pt>
    <dgm:pt modelId="{AF7A8EC3-EE59-4E06-8485-1D832AB78C0A}" type="sibTrans" cxnId="{6A0506ED-0690-480A-8253-90858A940EBF}">
      <dgm:prSet/>
      <dgm:spPr/>
      <dgm:t>
        <a:bodyPr/>
        <a:lstStyle/>
        <a:p>
          <a:endParaRPr lang="ru-RU"/>
        </a:p>
      </dgm:t>
    </dgm:pt>
    <dgm:pt modelId="{726CF6D6-4867-4EFB-A41D-2A9997D006AE}">
      <dgm:prSet custT="1"/>
      <dgm:spPr/>
      <dgm:t>
        <a:bodyPr/>
        <a:lstStyle/>
        <a:p>
          <a:r>
            <a:rPr lang="ru-RU" sz="3200" b="1" dirty="0" smtClean="0"/>
            <a:t>Превращение муки</a:t>
          </a:r>
          <a:endParaRPr lang="ru-RU" sz="3200" b="1" dirty="0"/>
        </a:p>
      </dgm:t>
    </dgm:pt>
    <dgm:pt modelId="{B5419A9F-058A-486C-88BE-ECF59BC2216E}" type="parTrans" cxnId="{EC131371-CE00-46F9-AE93-56E7A9BC7FAD}">
      <dgm:prSet/>
      <dgm:spPr/>
      <dgm:t>
        <a:bodyPr/>
        <a:lstStyle/>
        <a:p>
          <a:endParaRPr lang="ru-RU"/>
        </a:p>
      </dgm:t>
    </dgm:pt>
    <dgm:pt modelId="{06D7BFE9-2740-4630-9133-4A1091F1B46C}" type="sibTrans" cxnId="{EC131371-CE00-46F9-AE93-56E7A9BC7FAD}">
      <dgm:prSet/>
      <dgm:spPr/>
      <dgm:t>
        <a:bodyPr/>
        <a:lstStyle/>
        <a:p>
          <a:endParaRPr lang="ru-RU"/>
        </a:p>
      </dgm:t>
    </dgm:pt>
    <dgm:pt modelId="{5EE4FA0A-E401-4FB9-9AEF-F1763DF14682}">
      <dgm:prSet custT="1"/>
      <dgm:spPr/>
      <dgm:t>
        <a:bodyPr/>
        <a:lstStyle/>
        <a:p>
          <a:r>
            <a:rPr lang="ru-RU" sz="2400" b="1" dirty="0" smtClean="0"/>
            <a:t>Познакомить детей с людьми, техникой работающими в поле</a:t>
          </a:r>
          <a:endParaRPr lang="ru-RU" sz="2400" b="1" dirty="0"/>
        </a:p>
      </dgm:t>
    </dgm:pt>
    <dgm:pt modelId="{6F7A0475-199A-461E-82A5-2B5289D5A261}" type="parTrans" cxnId="{75E5F821-5FD9-4783-B598-EE0341E50ED9}">
      <dgm:prSet/>
      <dgm:spPr/>
      <dgm:t>
        <a:bodyPr/>
        <a:lstStyle/>
        <a:p>
          <a:endParaRPr lang="ru-RU"/>
        </a:p>
      </dgm:t>
    </dgm:pt>
    <dgm:pt modelId="{E8D6C698-9F64-43EB-8299-9D242A20BAD3}" type="sibTrans" cxnId="{75E5F821-5FD9-4783-B598-EE0341E50ED9}">
      <dgm:prSet/>
      <dgm:spPr/>
      <dgm:t>
        <a:bodyPr/>
        <a:lstStyle/>
        <a:p>
          <a:endParaRPr lang="ru-RU"/>
        </a:p>
      </dgm:t>
    </dgm:pt>
    <dgm:pt modelId="{BC2C69B0-489F-4E1E-837B-7BDF264406AF}">
      <dgm:prSet custT="1"/>
      <dgm:spPr/>
      <dgm:t>
        <a:bodyPr/>
        <a:lstStyle/>
        <a:p>
          <a:r>
            <a:rPr lang="ru-RU" sz="2200" b="1" dirty="0" smtClean="0"/>
            <a:t>Дать детям представление о приготовлении теста, свойствах муки</a:t>
          </a:r>
          <a:endParaRPr lang="ru-RU" sz="2200" b="1" dirty="0"/>
        </a:p>
      </dgm:t>
    </dgm:pt>
    <dgm:pt modelId="{D20168C8-1EEB-443F-8575-ACA556AE9FF3}" type="parTrans" cxnId="{82B3A59D-4511-4266-8CF0-D654D64519D1}">
      <dgm:prSet/>
      <dgm:spPr/>
      <dgm:t>
        <a:bodyPr/>
        <a:lstStyle/>
        <a:p>
          <a:endParaRPr lang="ru-RU"/>
        </a:p>
      </dgm:t>
    </dgm:pt>
    <dgm:pt modelId="{A4E4FB4C-1070-49B0-A311-988060A530C3}" type="sibTrans" cxnId="{82B3A59D-4511-4266-8CF0-D654D64519D1}">
      <dgm:prSet/>
      <dgm:spPr/>
      <dgm:t>
        <a:bodyPr/>
        <a:lstStyle/>
        <a:p>
          <a:endParaRPr lang="ru-RU"/>
        </a:p>
      </dgm:t>
    </dgm:pt>
    <dgm:pt modelId="{9127A6FE-AD31-45A4-A116-F28184DB1D19}" type="pres">
      <dgm:prSet presAssocID="{E0A9E21A-6090-4B1F-BB8A-ACB937EC37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E1A0B-C8AE-41CA-B1B1-49CD4B8F4B39}" type="pres">
      <dgm:prSet presAssocID="{726CF6D6-4867-4EFB-A41D-2A9997D006AE}" presName="boxAndChildren" presStyleCnt="0"/>
      <dgm:spPr/>
    </dgm:pt>
    <dgm:pt modelId="{F68628DB-7B54-4363-85A4-5178E2D101BE}" type="pres">
      <dgm:prSet presAssocID="{726CF6D6-4867-4EFB-A41D-2A9997D006AE}" presName="parentTextBox" presStyleLbl="node1" presStyleIdx="0" presStyleCnt="4"/>
      <dgm:spPr/>
      <dgm:t>
        <a:bodyPr/>
        <a:lstStyle/>
        <a:p>
          <a:endParaRPr lang="ru-RU"/>
        </a:p>
      </dgm:t>
    </dgm:pt>
    <dgm:pt modelId="{02B2E8FE-2C58-4366-9421-EFE1392F164E}" type="pres">
      <dgm:prSet presAssocID="{726CF6D6-4867-4EFB-A41D-2A9997D006AE}" presName="entireBox" presStyleLbl="node1" presStyleIdx="0" presStyleCnt="4"/>
      <dgm:spPr/>
      <dgm:t>
        <a:bodyPr/>
        <a:lstStyle/>
        <a:p>
          <a:endParaRPr lang="ru-RU"/>
        </a:p>
      </dgm:t>
    </dgm:pt>
    <dgm:pt modelId="{643B4944-DD21-40D6-83F4-3A62A7F5E299}" type="pres">
      <dgm:prSet presAssocID="{726CF6D6-4867-4EFB-A41D-2A9997D006AE}" presName="descendantBox" presStyleCnt="0"/>
      <dgm:spPr/>
    </dgm:pt>
    <dgm:pt modelId="{6C09AC7B-9FDA-41E2-BB3B-FFAFC99EF478}" type="pres">
      <dgm:prSet presAssocID="{BC2C69B0-489F-4E1E-837B-7BDF264406AF}" presName="childTextBox" presStyleLbl="fgAccFollowNode1" presStyleIdx="0" presStyleCnt="4" custScaleY="129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372D7-9FA2-435D-BCDB-634BFF3507AB}" type="pres">
      <dgm:prSet presAssocID="{AF7A8EC3-EE59-4E06-8485-1D832AB78C0A}" presName="sp" presStyleCnt="0"/>
      <dgm:spPr/>
    </dgm:pt>
    <dgm:pt modelId="{C26F5B93-289C-4BE2-92C5-3840A6AC9B71}" type="pres">
      <dgm:prSet presAssocID="{D4B318CA-BA12-4D34-A1B2-52A2A4371D2B}" presName="arrowAndChildren" presStyleCnt="0"/>
      <dgm:spPr/>
    </dgm:pt>
    <dgm:pt modelId="{2332134B-FF58-47A5-85B2-019806B4F30C}" type="pres">
      <dgm:prSet presAssocID="{D4B318CA-BA12-4D34-A1B2-52A2A4371D2B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E1B2E5F7-3A4E-4E56-8582-492F02243CA1}" type="pres">
      <dgm:prSet presAssocID="{D4B318CA-BA12-4D34-A1B2-52A2A4371D2B}" presName="arrow" presStyleLbl="node1" presStyleIdx="1" presStyleCnt="4" custLinFactNeighborX="541" custLinFactNeighborY="1267"/>
      <dgm:spPr/>
      <dgm:t>
        <a:bodyPr/>
        <a:lstStyle/>
        <a:p>
          <a:endParaRPr lang="ru-RU"/>
        </a:p>
      </dgm:t>
    </dgm:pt>
    <dgm:pt modelId="{0F8E4A44-B7A3-4562-9FEE-9B9A75992CA8}" type="pres">
      <dgm:prSet presAssocID="{D4B318CA-BA12-4D34-A1B2-52A2A4371D2B}" presName="descendantArrow" presStyleCnt="0"/>
      <dgm:spPr/>
    </dgm:pt>
    <dgm:pt modelId="{B5D074B4-3C3E-4803-8E51-3C4519BF3A55}" type="pres">
      <dgm:prSet presAssocID="{5EE4FA0A-E401-4FB9-9AEF-F1763DF14682}" presName="childTextArrow" presStyleLbl="fgAccFollowNode1" presStyleIdx="1" presStyleCnt="4" custScaleY="98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4F176-44AE-4C73-8409-B98C68ABA24E}" type="pres">
      <dgm:prSet presAssocID="{99A99D26-9F67-47D0-B4AE-9A48E99753F3}" presName="sp" presStyleCnt="0"/>
      <dgm:spPr/>
    </dgm:pt>
    <dgm:pt modelId="{9C7DA855-1292-41FD-881E-2FC17CDE9DC7}" type="pres">
      <dgm:prSet presAssocID="{DCD2D0D2-52C8-4A92-81D6-05EBC3E5489A}" presName="arrowAndChildren" presStyleCnt="0"/>
      <dgm:spPr/>
    </dgm:pt>
    <dgm:pt modelId="{866A49AE-4A24-4973-AD6B-BEAAB196D655}" type="pres">
      <dgm:prSet presAssocID="{DCD2D0D2-52C8-4A92-81D6-05EBC3E5489A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19C05DB9-0185-4794-BDDF-C011654EFF79}" type="pres">
      <dgm:prSet presAssocID="{DCD2D0D2-52C8-4A92-81D6-05EBC3E5489A}" presName="arrow" presStyleLbl="node1" presStyleIdx="2" presStyleCnt="4"/>
      <dgm:spPr/>
      <dgm:t>
        <a:bodyPr/>
        <a:lstStyle/>
        <a:p>
          <a:endParaRPr lang="ru-RU"/>
        </a:p>
      </dgm:t>
    </dgm:pt>
    <dgm:pt modelId="{CA50DC32-2197-4C6E-A36C-55DA09396E24}" type="pres">
      <dgm:prSet presAssocID="{DCD2D0D2-52C8-4A92-81D6-05EBC3E5489A}" presName="descendantArrow" presStyleCnt="0"/>
      <dgm:spPr/>
    </dgm:pt>
    <dgm:pt modelId="{2C5564FB-8030-4DBE-8ECF-94701833D2CA}" type="pres">
      <dgm:prSet presAssocID="{BA11D461-E8A3-48F8-9109-DEDA33DB2BD7}" presName="childTextArrow" presStyleLbl="fgAccFollowNode1" presStyleIdx="2" presStyleCnt="4" custScaleX="2000000" custScaleY="122093" custLinFactNeighborX="-257" custLinFactNeighborY="-14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955C2-2476-4F84-B4E5-D8C518078CEE}" type="pres">
      <dgm:prSet presAssocID="{CEF62A22-3B55-403D-8733-0BA30077CEFE}" presName="sp" presStyleCnt="0"/>
      <dgm:spPr/>
    </dgm:pt>
    <dgm:pt modelId="{61294606-DCDD-47AC-ADB3-7E78B7A73A84}" type="pres">
      <dgm:prSet presAssocID="{E1C68C35-F26A-493D-8749-476CA6E9B2A3}" presName="arrowAndChildren" presStyleCnt="0"/>
      <dgm:spPr/>
    </dgm:pt>
    <dgm:pt modelId="{4E1B687A-5010-4DAE-9923-A88CFF6B1EDA}" type="pres">
      <dgm:prSet presAssocID="{E1C68C35-F26A-493D-8749-476CA6E9B2A3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51081545-E2E3-4328-B397-F9FED8717609}" type="pres">
      <dgm:prSet presAssocID="{E1C68C35-F26A-493D-8749-476CA6E9B2A3}" presName="arrow" presStyleLbl="node1" presStyleIdx="3" presStyleCnt="4"/>
      <dgm:spPr/>
      <dgm:t>
        <a:bodyPr/>
        <a:lstStyle/>
        <a:p>
          <a:endParaRPr lang="ru-RU"/>
        </a:p>
      </dgm:t>
    </dgm:pt>
    <dgm:pt modelId="{52287B9B-804F-45CE-A48B-0819D45183D8}" type="pres">
      <dgm:prSet presAssocID="{E1C68C35-F26A-493D-8749-476CA6E9B2A3}" presName="descendantArrow" presStyleCnt="0"/>
      <dgm:spPr/>
    </dgm:pt>
    <dgm:pt modelId="{38C5503E-2FD5-46B8-9C0B-8656DF72DC09}" type="pres">
      <dgm:prSet presAssocID="{30FC7FD5-280D-459E-943F-68321827F294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624328-D294-4CF5-AB9A-9B1845F1BACD}" srcId="{E0A9E21A-6090-4B1F-BB8A-ACB937EC3721}" destId="{DCD2D0D2-52C8-4A92-81D6-05EBC3E5489A}" srcOrd="1" destOrd="0" parTransId="{FC734D9E-2D6A-4A62-80A1-2C7D93519D63}" sibTransId="{99A99D26-9F67-47D0-B4AE-9A48E99753F3}"/>
    <dgm:cxn modelId="{A6A4FED9-5950-4E48-94D5-C99BBBE05137}" type="presOf" srcId="{BA11D461-E8A3-48F8-9109-DEDA33DB2BD7}" destId="{2C5564FB-8030-4DBE-8ECF-94701833D2CA}" srcOrd="0" destOrd="0" presId="urn:microsoft.com/office/officeart/2005/8/layout/process4"/>
    <dgm:cxn modelId="{EC131371-CE00-46F9-AE93-56E7A9BC7FAD}" srcId="{E0A9E21A-6090-4B1F-BB8A-ACB937EC3721}" destId="{726CF6D6-4867-4EFB-A41D-2A9997D006AE}" srcOrd="3" destOrd="0" parTransId="{B5419A9F-058A-486C-88BE-ECF59BC2216E}" sibTransId="{06D7BFE9-2740-4630-9133-4A1091F1B46C}"/>
    <dgm:cxn modelId="{23251645-9549-4266-82FE-55629EC791E0}" type="presOf" srcId="{D4B318CA-BA12-4D34-A1B2-52A2A4371D2B}" destId="{E1B2E5F7-3A4E-4E56-8582-492F02243CA1}" srcOrd="1" destOrd="0" presId="urn:microsoft.com/office/officeart/2005/8/layout/process4"/>
    <dgm:cxn modelId="{118CE7DB-8A16-4872-91BB-7E74EC019C77}" type="presOf" srcId="{D4B318CA-BA12-4D34-A1B2-52A2A4371D2B}" destId="{2332134B-FF58-47A5-85B2-019806B4F30C}" srcOrd="0" destOrd="0" presId="urn:microsoft.com/office/officeart/2005/8/layout/process4"/>
    <dgm:cxn modelId="{82B3A59D-4511-4266-8CF0-D654D64519D1}" srcId="{726CF6D6-4867-4EFB-A41D-2A9997D006AE}" destId="{BC2C69B0-489F-4E1E-837B-7BDF264406AF}" srcOrd="0" destOrd="0" parTransId="{D20168C8-1EEB-443F-8575-ACA556AE9FF3}" sibTransId="{A4E4FB4C-1070-49B0-A311-988060A530C3}"/>
    <dgm:cxn modelId="{22FC3C8B-615C-48F3-BE94-25C77998D868}" srcId="{E0A9E21A-6090-4B1F-BB8A-ACB937EC3721}" destId="{E1C68C35-F26A-493D-8749-476CA6E9B2A3}" srcOrd="0" destOrd="0" parTransId="{AAC2C4EE-CEB0-4A67-9F67-1C1D7F5DEA0D}" sibTransId="{CEF62A22-3B55-403D-8733-0BA30077CEFE}"/>
    <dgm:cxn modelId="{4222D649-45BF-4206-A395-5FCCAF9F747D}" type="presOf" srcId="{DCD2D0D2-52C8-4A92-81D6-05EBC3E5489A}" destId="{866A49AE-4A24-4973-AD6B-BEAAB196D655}" srcOrd="0" destOrd="0" presId="urn:microsoft.com/office/officeart/2005/8/layout/process4"/>
    <dgm:cxn modelId="{5823DD3E-BAD2-4EA5-A59B-E346846E20DC}" type="presOf" srcId="{E1C68C35-F26A-493D-8749-476CA6E9B2A3}" destId="{4E1B687A-5010-4DAE-9923-A88CFF6B1EDA}" srcOrd="0" destOrd="0" presId="urn:microsoft.com/office/officeart/2005/8/layout/process4"/>
    <dgm:cxn modelId="{BF1772D3-71E2-46CB-8047-72253A839AA1}" type="presOf" srcId="{BC2C69B0-489F-4E1E-837B-7BDF264406AF}" destId="{6C09AC7B-9FDA-41E2-BB3B-FFAFC99EF478}" srcOrd="0" destOrd="0" presId="urn:microsoft.com/office/officeart/2005/8/layout/process4"/>
    <dgm:cxn modelId="{AE3307BC-FA6D-4100-9144-2A02B17FEFCC}" type="presOf" srcId="{E1C68C35-F26A-493D-8749-476CA6E9B2A3}" destId="{51081545-E2E3-4328-B397-F9FED8717609}" srcOrd="1" destOrd="0" presId="urn:microsoft.com/office/officeart/2005/8/layout/process4"/>
    <dgm:cxn modelId="{835BCE04-BFBB-4C0C-A0B8-8CDEC10C3184}" srcId="{DCD2D0D2-52C8-4A92-81D6-05EBC3E5489A}" destId="{BA11D461-E8A3-48F8-9109-DEDA33DB2BD7}" srcOrd="0" destOrd="0" parTransId="{3868D2F5-73BF-4552-971C-AA01D7BCD660}" sibTransId="{F90B918D-983B-4C9C-9B27-59654A825899}"/>
    <dgm:cxn modelId="{75E5F821-5FD9-4783-B598-EE0341E50ED9}" srcId="{D4B318CA-BA12-4D34-A1B2-52A2A4371D2B}" destId="{5EE4FA0A-E401-4FB9-9AEF-F1763DF14682}" srcOrd="0" destOrd="0" parTransId="{6F7A0475-199A-461E-82A5-2B5289D5A261}" sibTransId="{E8D6C698-9F64-43EB-8299-9D242A20BAD3}"/>
    <dgm:cxn modelId="{8781CF2D-EB93-45E6-8AD7-25DD9414BD12}" type="presOf" srcId="{726CF6D6-4867-4EFB-A41D-2A9997D006AE}" destId="{02B2E8FE-2C58-4366-9421-EFE1392F164E}" srcOrd="1" destOrd="0" presId="urn:microsoft.com/office/officeart/2005/8/layout/process4"/>
    <dgm:cxn modelId="{B9AA2108-C3E1-473A-AE9F-0B4808AA7E35}" type="presOf" srcId="{30FC7FD5-280D-459E-943F-68321827F294}" destId="{38C5503E-2FD5-46B8-9C0B-8656DF72DC09}" srcOrd="0" destOrd="0" presId="urn:microsoft.com/office/officeart/2005/8/layout/process4"/>
    <dgm:cxn modelId="{9D011106-784C-4B48-8096-338B17693FB2}" type="presOf" srcId="{DCD2D0D2-52C8-4A92-81D6-05EBC3E5489A}" destId="{19C05DB9-0185-4794-BDDF-C011654EFF79}" srcOrd="1" destOrd="0" presId="urn:microsoft.com/office/officeart/2005/8/layout/process4"/>
    <dgm:cxn modelId="{BB4045D4-A938-47A1-8C4F-95A7A438FAA6}" type="presOf" srcId="{E0A9E21A-6090-4B1F-BB8A-ACB937EC3721}" destId="{9127A6FE-AD31-45A4-A116-F28184DB1D19}" srcOrd="0" destOrd="0" presId="urn:microsoft.com/office/officeart/2005/8/layout/process4"/>
    <dgm:cxn modelId="{6A0506ED-0690-480A-8253-90858A940EBF}" srcId="{E0A9E21A-6090-4B1F-BB8A-ACB937EC3721}" destId="{D4B318CA-BA12-4D34-A1B2-52A2A4371D2B}" srcOrd="2" destOrd="0" parTransId="{E5CA0DE3-C5C3-45F5-ABFC-5879842EB13D}" sibTransId="{AF7A8EC3-EE59-4E06-8485-1D832AB78C0A}"/>
    <dgm:cxn modelId="{A8806194-45A2-405C-8778-0C7B4EE54C37}" type="presOf" srcId="{726CF6D6-4867-4EFB-A41D-2A9997D006AE}" destId="{F68628DB-7B54-4363-85A4-5178E2D101BE}" srcOrd="0" destOrd="0" presId="urn:microsoft.com/office/officeart/2005/8/layout/process4"/>
    <dgm:cxn modelId="{AF3EE02F-D03B-429C-BCB0-CF3C82735E29}" type="presOf" srcId="{5EE4FA0A-E401-4FB9-9AEF-F1763DF14682}" destId="{B5D074B4-3C3E-4803-8E51-3C4519BF3A55}" srcOrd="0" destOrd="0" presId="urn:microsoft.com/office/officeart/2005/8/layout/process4"/>
    <dgm:cxn modelId="{C09FB017-8A18-4FF4-820F-28267A1E0E21}" srcId="{E1C68C35-F26A-493D-8749-476CA6E9B2A3}" destId="{30FC7FD5-280D-459E-943F-68321827F294}" srcOrd="0" destOrd="0" parTransId="{4353C851-4C42-4682-B38A-1E8F7B25A44A}" sibTransId="{67D8FC44-EEBE-440A-BDBF-920E8E24320E}"/>
    <dgm:cxn modelId="{7C53CB7F-90D1-4E41-8DF2-2B9E07E02C0B}" type="presParOf" srcId="{9127A6FE-AD31-45A4-A116-F28184DB1D19}" destId="{076E1A0B-C8AE-41CA-B1B1-49CD4B8F4B39}" srcOrd="0" destOrd="0" presId="urn:microsoft.com/office/officeart/2005/8/layout/process4"/>
    <dgm:cxn modelId="{C2A1F5A2-075F-4294-ADC3-F00A94AC2972}" type="presParOf" srcId="{076E1A0B-C8AE-41CA-B1B1-49CD4B8F4B39}" destId="{F68628DB-7B54-4363-85A4-5178E2D101BE}" srcOrd="0" destOrd="0" presId="urn:microsoft.com/office/officeart/2005/8/layout/process4"/>
    <dgm:cxn modelId="{A61305C9-24D4-40B0-B628-6788FFDCA4B8}" type="presParOf" srcId="{076E1A0B-C8AE-41CA-B1B1-49CD4B8F4B39}" destId="{02B2E8FE-2C58-4366-9421-EFE1392F164E}" srcOrd="1" destOrd="0" presId="urn:microsoft.com/office/officeart/2005/8/layout/process4"/>
    <dgm:cxn modelId="{627CF401-898B-4CA6-AF49-8B9827D7E1D3}" type="presParOf" srcId="{076E1A0B-C8AE-41CA-B1B1-49CD4B8F4B39}" destId="{643B4944-DD21-40D6-83F4-3A62A7F5E299}" srcOrd="2" destOrd="0" presId="urn:microsoft.com/office/officeart/2005/8/layout/process4"/>
    <dgm:cxn modelId="{743DBEBD-DC75-4713-899A-0D401A2679B5}" type="presParOf" srcId="{643B4944-DD21-40D6-83F4-3A62A7F5E299}" destId="{6C09AC7B-9FDA-41E2-BB3B-FFAFC99EF478}" srcOrd="0" destOrd="0" presId="urn:microsoft.com/office/officeart/2005/8/layout/process4"/>
    <dgm:cxn modelId="{0B78AFA2-0147-455F-9547-E0B8DFD1E3FA}" type="presParOf" srcId="{9127A6FE-AD31-45A4-A116-F28184DB1D19}" destId="{59D372D7-9FA2-435D-BCDB-634BFF3507AB}" srcOrd="1" destOrd="0" presId="urn:microsoft.com/office/officeart/2005/8/layout/process4"/>
    <dgm:cxn modelId="{0EE5AC92-1342-4DA3-93DA-F5787FA17AEC}" type="presParOf" srcId="{9127A6FE-AD31-45A4-A116-F28184DB1D19}" destId="{C26F5B93-289C-4BE2-92C5-3840A6AC9B71}" srcOrd="2" destOrd="0" presId="urn:microsoft.com/office/officeart/2005/8/layout/process4"/>
    <dgm:cxn modelId="{57D1F65C-5B35-421C-B08C-162BDC86553C}" type="presParOf" srcId="{C26F5B93-289C-4BE2-92C5-3840A6AC9B71}" destId="{2332134B-FF58-47A5-85B2-019806B4F30C}" srcOrd="0" destOrd="0" presId="urn:microsoft.com/office/officeart/2005/8/layout/process4"/>
    <dgm:cxn modelId="{B34B658B-2768-4247-9268-001D79C475F2}" type="presParOf" srcId="{C26F5B93-289C-4BE2-92C5-3840A6AC9B71}" destId="{E1B2E5F7-3A4E-4E56-8582-492F02243CA1}" srcOrd="1" destOrd="0" presId="urn:microsoft.com/office/officeart/2005/8/layout/process4"/>
    <dgm:cxn modelId="{9045CEBD-9E5C-4FDC-B7AF-14ED8F0FE8EB}" type="presParOf" srcId="{C26F5B93-289C-4BE2-92C5-3840A6AC9B71}" destId="{0F8E4A44-B7A3-4562-9FEE-9B9A75992CA8}" srcOrd="2" destOrd="0" presId="urn:microsoft.com/office/officeart/2005/8/layout/process4"/>
    <dgm:cxn modelId="{EBCFA055-B849-49B3-BE81-14FA12A51692}" type="presParOf" srcId="{0F8E4A44-B7A3-4562-9FEE-9B9A75992CA8}" destId="{B5D074B4-3C3E-4803-8E51-3C4519BF3A55}" srcOrd="0" destOrd="0" presId="urn:microsoft.com/office/officeart/2005/8/layout/process4"/>
    <dgm:cxn modelId="{58FC007A-4750-4597-A37C-3F9C23C89759}" type="presParOf" srcId="{9127A6FE-AD31-45A4-A116-F28184DB1D19}" destId="{9694F176-44AE-4C73-8409-B98C68ABA24E}" srcOrd="3" destOrd="0" presId="urn:microsoft.com/office/officeart/2005/8/layout/process4"/>
    <dgm:cxn modelId="{CF4A652B-606B-441B-898B-6E24458C7AAC}" type="presParOf" srcId="{9127A6FE-AD31-45A4-A116-F28184DB1D19}" destId="{9C7DA855-1292-41FD-881E-2FC17CDE9DC7}" srcOrd="4" destOrd="0" presId="urn:microsoft.com/office/officeart/2005/8/layout/process4"/>
    <dgm:cxn modelId="{36CF1411-05AD-42FA-8F3D-1B9A997CB014}" type="presParOf" srcId="{9C7DA855-1292-41FD-881E-2FC17CDE9DC7}" destId="{866A49AE-4A24-4973-AD6B-BEAAB196D655}" srcOrd="0" destOrd="0" presId="urn:microsoft.com/office/officeart/2005/8/layout/process4"/>
    <dgm:cxn modelId="{8B70B5E2-34A4-4467-9323-AE7EF960E1A2}" type="presParOf" srcId="{9C7DA855-1292-41FD-881E-2FC17CDE9DC7}" destId="{19C05DB9-0185-4794-BDDF-C011654EFF79}" srcOrd="1" destOrd="0" presId="urn:microsoft.com/office/officeart/2005/8/layout/process4"/>
    <dgm:cxn modelId="{0C507485-BCF4-4945-9E59-05EF8D126B42}" type="presParOf" srcId="{9C7DA855-1292-41FD-881E-2FC17CDE9DC7}" destId="{CA50DC32-2197-4C6E-A36C-55DA09396E24}" srcOrd="2" destOrd="0" presId="urn:microsoft.com/office/officeart/2005/8/layout/process4"/>
    <dgm:cxn modelId="{E7A567B7-03E0-4032-B38D-FF57E7A92980}" type="presParOf" srcId="{CA50DC32-2197-4C6E-A36C-55DA09396E24}" destId="{2C5564FB-8030-4DBE-8ECF-94701833D2CA}" srcOrd="0" destOrd="0" presId="urn:microsoft.com/office/officeart/2005/8/layout/process4"/>
    <dgm:cxn modelId="{93FF69DE-B049-4B47-96E0-076559461DA3}" type="presParOf" srcId="{9127A6FE-AD31-45A4-A116-F28184DB1D19}" destId="{75D955C2-2476-4F84-B4E5-D8C518078CEE}" srcOrd="5" destOrd="0" presId="urn:microsoft.com/office/officeart/2005/8/layout/process4"/>
    <dgm:cxn modelId="{3D98CF88-E3B1-4AEB-9D6E-855DD147CE2B}" type="presParOf" srcId="{9127A6FE-AD31-45A4-A116-F28184DB1D19}" destId="{61294606-DCDD-47AC-ADB3-7E78B7A73A84}" srcOrd="6" destOrd="0" presId="urn:microsoft.com/office/officeart/2005/8/layout/process4"/>
    <dgm:cxn modelId="{869BF1BB-D8E0-4E38-8760-803812855D7F}" type="presParOf" srcId="{61294606-DCDD-47AC-ADB3-7E78B7A73A84}" destId="{4E1B687A-5010-4DAE-9923-A88CFF6B1EDA}" srcOrd="0" destOrd="0" presId="urn:microsoft.com/office/officeart/2005/8/layout/process4"/>
    <dgm:cxn modelId="{FB713133-5F4A-4564-BF2F-1325BA70A85D}" type="presParOf" srcId="{61294606-DCDD-47AC-ADB3-7E78B7A73A84}" destId="{51081545-E2E3-4328-B397-F9FED8717609}" srcOrd="1" destOrd="0" presId="urn:microsoft.com/office/officeart/2005/8/layout/process4"/>
    <dgm:cxn modelId="{7BCE2884-3409-4D8C-995A-8740FA952FED}" type="presParOf" srcId="{61294606-DCDD-47AC-ADB3-7E78B7A73A84}" destId="{52287B9B-804F-45CE-A48B-0819D45183D8}" srcOrd="2" destOrd="0" presId="urn:microsoft.com/office/officeart/2005/8/layout/process4"/>
    <dgm:cxn modelId="{293D341A-7B60-420A-8319-792A7604AFCE}" type="presParOf" srcId="{52287B9B-804F-45CE-A48B-0819D45183D8}" destId="{38C5503E-2FD5-46B8-9C0B-8656DF72DC09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19FB9A-0706-41B0-94D3-AC50AF9ECF18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32A70E-460D-453C-A731-32EBD5380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933588" cy="1143008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sz="4400" b="1" dirty="0" smtClean="0"/>
              <a:t>Познавательный </a:t>
            </a:r>
            <a:r>
              <a:rPr lang="ru-RU" sz="4400" b="1" dirty="0" err="1" smtClean="0"/>
              <a:t>практикоориентированный</a:t>
            </a:r>
            <a:r>
              <a:rPr lang="ru-RU" sz="4400" b="1" dirty="0" smtClean="0"/>
              <a:t>  проект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85926"/>
            <a:ext cx="7498080" cy="44624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Хлеб – всему голова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636747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Задачи: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7933588" cy="371477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-</a:t>
            </a:r>
            <a:r>
              <a:rPr lang="ru-RU" dirty="0" smtClean="0"/>
              <a:t>обогащение и уточнение знаний детей о хлебе, труде людей,</a:t>
            </a:r>
            <a:r>
              <a:rPr lang="ru-RU" b="1" dirty="0" smtClean="0"/>
              <a:t> </a:t>
            </a:r>
            <a:r>
              <a:rPr lang="ru-RU" dirty="0" smtClean="0"/>
              <a:t>о выращивании хлеба от зерна до колоска;</a:t>
            </a:r>
          </a:p>
          <a:p>
            <a:r>
              <a:rPr lang="ru-RU" dirty="0" smtClean="0"/>
              <a:t>-уточнение знаний о процессе приготовления хлеба как полезного и необходимого продукта для жизни человека;</a:t>
            </a:r>
          </a:p>
          <a:p>
            <a:r>
              <a:rPr lang="ru-RU" dirty="0" smtClean="0"/>
              <a:t>- знакомство со способами приготовления теста;</a:t>
            </a:r>
          </a:p>
          <a:p>
            <a:r>
              <a:rPr lang="ru-RU" dirty="0" smtClean="0"/>
              <a:t>-закрепление представлений о производстве хлеба в рамках образовательной деятельности по ручному труду, развитие мелкой моторики в процессе работы с соленым тестом;</a:t>
            </a:r>
          </a:p>
          <a:p>
            <a:r>
              <a:rPr lang="ru-RU" dirty="0" smtClean="0"/>
              <a:t>-формирование умений различать вкусовые качества хлебобулочных изделий и делиться полученными впечатлениями о вкусе хлеба, развитие речи, умение общаться;</a:t>
            </a:r>
          </a:p>
          <a:p>
            <a:r>
              <a:rPr lang="ru-RU" dirty="0" smtClean="0"/>
              <a:t>-обобщение полученных знаний, отражение детьми в рисунках впечатлений и различных ситуаций по теме.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572008"/>
            <a:ext cx="792961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Формы работы</a:t>
            </a:r>
            <a:r>
              <a:rPr lang="ru-RU" sz="4000" dirty="0" smtClean="0"/>
              <a:t>:</a:t>
            </a:r>
          </a:p>
          <a:p>
            <a:r>
              <a:rPr lang="ru-RU" sz="28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беседы, чтение художественной литературы, ручной труд, экскурсии, эксперименты и опыты, составление альбома «Хлеб», тематический досуг.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Реализация проекта</a:t>
            </a:r>
            <a:endParaRPr lang="ru-RU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000100" y="1214421"/>
          <a:ext cx="7934350" cy="47320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71989"/>
                <a:gridCol w="4762361"/>
              </a:tblGrid>
              <a:tr h="519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Тема и форма проведения мероприятий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Непосредственно образовательная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Из чего делают хлеб?»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Познакомить  детей с процессом производства и изготовления хлеба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Беседа «Хлеб – богатство России»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Закрепить знания детей о труде хлеборобов, о том, что хлеб-богатство нашей страны. Воспитывать чувство уважения к труду людей, бережное отношение к хлебу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    Коллективный труд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Как превратить муку в тесто?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», приготовление пресного теста. Выпечка творожного печенья.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Выращивание пшеницы и овса.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Представить  разные способы получения теста;  познакомить с продуктами, которые входят в состав пресного теста; показать способы замеса теста.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Познакомить с условиями произрастания семян.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Интегрированная образовательная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деятельность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i="1" dirty="0" smtClean="0">
                          <a:latin typeface="Times New Roman"/>
                          <a:ea typeface="Calibri"/>
                          <a:cs typeface="Times New Roman"/>
                        </a:rPr>
                        <a:t>Хлеб 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– всему голова»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Дать детям понятие, что хлеб является ежедневным продуктом питания; познакомить с разнообразием хлебобулочных изделий; закрепить знания о долгом пути хлеба от поля до стола; Воспитывать бережное отношение к хлебу.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5984" y="214290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План мероприятий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000100" y="642919"/>
          <a:ext cx="7934350" cy="55702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171989"/>
                <a:gridCol w="4762361"/>
              </a:tblGrid>
              <a:tr h="642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Тема и форма проведения мероприятий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Непосредственно образовательная деятельность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От чего зависит вкус изделия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Изготовление изделий из соленого теста,  для  сюжетно ролевой игры  «Магазин»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Научить детей различать вкусовые качества хлебобулочных изделий. Рассказать о том, что они зависят от состава входящих в выпечку продуктов и способа приготовления.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Познакомить детей  с техникой приготовления соленого теста  и разнообразием изделий из него. Воспитывать трудолюбие, умение доводить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начатое дело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конца. </a:t>
                      </a: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2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Рисование «Альбом о хлебе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«Выставка хлебобулочных изделий»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Отражать свои впечатления в рисунках.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Закрепить и конкретизировать представления детей о производстве хлеба.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7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Исследовательская деятельность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Как отличить муку от других продуктов?»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Опыты: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«Растворяется ли в воде мука?»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Почему на хлебе появилась плесень?»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Расширить знания детей о свойствах муки.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Показать  детям растворимость и не растворимость в воде различных веществ.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Познакомить детей с условиями хранения хлеба.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хлеб\P1000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1" y="0"/>
            <a:ext cx="4286249" cy="3357562"/>
          </a:xfrm>
          <a:prstGeom prst="rect">
            <a:avLst/>
          </a:prstGeom>
          <a:noFill/>
        </p:spPr>
      </p:pic>
      <p:pic>
        <p:nvPicPr>
          <p:cNvPr id="1027" name="Picture 3" descr="G:\хлеб\5 окт. хлеб\SDC147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3589734"/>
            <a:ext cx="4357686" cy="326826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Галина павловна\100_PANA\P100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36157"/>
            <a:ext cx="4429124" cy="3321843"/>
          </a:xfrm>
          <a:prstGeom prst="rect">
            <a:avLst/>
          </a:prstGeom>
          <a:noFill/>
        </p:spPr>
      </p:pic>
      <p:pic>
        <p:nvPicPr>
          <p:cNvPr id="9" name="Picture 2" descr="C:\Users\User\Desktop\рабочий стол\ФОТО НАШЕ\SDC17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Галина павловна\100_PANA\P100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4476750" cy="3357563"/>
          </a:xfrm>
          <a:prstGeom prst="rect">
            <a:avLst/>
          </a:prstGeom>
          <a:noFill/>
        </p:spPr>
      </p:pic>
      <p:pic>
        <p:nvPicPr>
          <p:cNvPr id="3074" name="Picture 2" descr="C:\Users\User\Desktop\SDC17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08"/>
            <a:ext cx="3643338" cy="4857784"/>
          </a:xfrm>
          <a:prstGeom prst="rect">
            <a:avLst/>
          </a:prstGeom>
          <a:noFill/>
        </p:spPr>
      </p:pic>
      <p:pic>
        <p:nvPicPr>
          <p:cNvPr id="6" name="Содержимое 3" descr="S6300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482555"/>
            <a:ext cx="4500594" cy="33754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142977" y="360363"/>
            <a:ext cx="8001024" cy="1139811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Как отличить муку от других продуктов?</a:t>
            </a:r>
            <a:endParaRPr lang="ru-RU" sz="4000" b="1" dirty="0"/>
          </a:p>
        </p:txBody>
      </p:sp>
      <p:pic>
        <p:nvPicPr>
          <p:cNvPr id="1026" name="Picture 2" descr="C:\Documents and Settings\User\Рабочий стол\Галина павловна\хлеб\P100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478" y="1196752"/>
            <a:ext cx="4704522" cy="352839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Галина павловна\хлеб\P100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74992"/>
            <a:ext cx="4644009" cy="348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ts val="5000"/>
              </a:lnSpc>
            </a:pPr>
            <a:r>
              <a:rPr lang="ru-RU" sz="5400" b="1" dirty="0" smtClean="0"/>
              <a:t>«</a:t>
            </a:r>
            <a:r>
              <a:rPr lang="ru-RU" sz="5400" b="1" i="1" dirty="0" smtClean="0"/>
              <a:t>Хлеб -  в нем наша сила и здоровье</a:t>
            </a:r>
            <a:r>
              <a:rPr lang="ru-RU" sz="5400" i="1" dirty="0" smtClean="0"/>
              <a:t>»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хлеб\5 окт. хлеб\SDC14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5851544" cy="4388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</TotalTime>
  <Words>517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Познавательный практикоориентированный  проект </vt:lpstr>
      <vt:lpstr>Задачи:</vt:lpstr>
      <vt:lpstr>Реализация проекта</vt:lpstr>
      <vt:lpstr>Слайд 4</vt:lpstr>
      <vt:lpstr>Слайд 5</vt:lpstr>
      <vt:lpstr>Слайд 6</vt:lpstr>
      <vt:lpstr>Слайд 7</vt:lpstr>
      <vt:lpstr>Как отличить муку от других продуктов?</vt:lpstr>
      <vt:lpstr>«Хлеб -  в нем наша сила и здоровье»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проекта</dc:title>
  <dc:creator>User</dc:creator>
  <cp:lastModifiedBy>User</cp:lastModifiedBy>
  <cp:revision>31</cp:revision>
  <dcterms:created xsi:type="dcterms:W3CDTF">2012-03-05T08:05:35Z</dcterms:created>
  <dcterms:modified xsi:type="dcterms:W3CDTF">2015-02-25T15:25:47Z</dcterms:modified>
</cp:coreProperties>
</file>