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5" r:id="rId3"/>
    <p:sldId id="266" r:id="rId4"/>
    <p:sldId id="258" r:id="rId5"/>
    <p:sldId id="27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79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0344-7E84-45B8-AE61-1254F6687149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9FF2-4406-41BD-A4B2-246820767E0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0344-7E84-45B8-AE61-1254F6687149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9FF2-4406-41BD-A4B2-246820767E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0344-7E84-45B8-AE61-1254F6687149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9FF2-4406-41BD-A4B2-246820767E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0344-7E84-45B8-AE61-1254F6687149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9FF2-4406-41BD-A4B2-246820767E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0344-7E84-45B8-AE61-1254F6687149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9FF2-4406-41BD-A4B2-246820767E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0344-7E84-45B8-AE61-1254F6687149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9FF2-4406-41BD-A4B2-246820767E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0344-7E84-45B8-AE61-1254F6687149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9FF2-4406-41BD-A4B2-246820767E0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0344-7E84-45B8-AE61-1254F6687149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9FF2-4406-41BD-A4B2-246820767E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0344-7E84-45B8-AE61-1254F6687149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9FF2-4406-41BD-A4B2-246820767E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0344-7E84-45B8-AE61-1254F6687149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9FF2-4406-41BD-A4B2-246820767E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0344-7E84-45B8-AE61-1254F6687149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9FF2-4406-41BD-A4B2-246820767E0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200344-7E84-45B8-AE61-1254F6687149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C39FF2-4406-41BD-A4B2-246820767E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80920" cy="122413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Gabriola" pitchFamily="82" charset="0"/>
                <a:cs typeface="Times New Roman" pitchFamily="18" charset="0"/>
              </a:rPr>
              <a:t>Группа     № 12 «Улыбка»</a:t>
            </a:r>
            <a:endParaRPr lang="ru-RU" dirty="0"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t="32653" r="8121" b="5284"/>
          <a:stretch/>
        </p:blipFill>
        <p:spPr bwMode="auto">
          <a:xfrm>
            <a:off x="1648376" y="1697252"/>
            <a:ext cx="5959948" cy="425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56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4372168"/>
            <a:ext cx="7334200" cy="1143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6600" dirty="0" smtClean="0">
                <a:latin typeface="Gabriola" pitchFamily="82" charset="0"/>
              </a:rPr>
              <a:t>Наши традиции: Именины</a:t>
            </a:r>
            <a:endParaRPr lang="ru-RU" sz="6600" dirty="0">
              <a:latin typeface="Gabriola" pitchFamily="82" charset="0"/>
            </a:endParaRPr>
          </a:p>
        </p:txBody>
      </p:sp>
      <p:pic>
        <p:nvPicPr>
          <p:cNvPr id="4" name="Объект 3" descr="C:\Windows.old\Users\пользователь\Desktop\фото 2014г\IMAG0837.jpg"/>
          <p:cNvPicPr>
            <a:picLocks noGrp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55" r="16057"/>
          <a:stretch/>
        </p:blipFill>
        <p:spPr bwMode="auto">
          <a:xfrm>
            <a:off x="2411760" y="764704"/>
            <a:ext cx="4450504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5471642"/>
            <a:ext cx="7838257" cy="98169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6600" dirty="0" smtClean="0">
                <a:latin typeface="Gabriola" pitchFamily="82" charset="0"/>
              </a:rPr>
              <a:t>Создание альбома: Я и мое имя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 descr="E:\DCIM\103NIKON\DSCN1382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13" r="17136"/>
          <a:stretch/>
        </p:blipFill>
        <p:spPr bwMode="auto">
          <a:xfrm>
            <a:off x="1065292" y="2920217"/>
            <a:ext cx="2030223" cy="238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DCIM\103NIKON\DSCN138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20" r="10980"/>
          <a:stretch/>
        </p:blipFill>
        <p:spPr bwMode="auto">
          <a:xfrm>
            <a:off x="3444932" y="174825"/>
            <a:ext cx="2045191" cy="239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 t="5081" r="11670" b="23999"/>
          <a:stretch/>
        </p:blipFill>
        <p:spPr bwMode="auto">
          <a:xfrm>
            <a:off x="5796136" y="2911366"/>
            <a:ext cx="2110111" cy="239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97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4797152"/>
            <a:ext cx="7622232" cy="129614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Gabriola" pitchFamily="82" charset="0"/>
              </a:rPr>
              <a:t>приветствие</a:t>
            </a:r>
            <a:endParaRPr lang="ru-RU" sz="6600" dirty="0">
              <a:latin typeface="Gabriola" pitchFamily="82" charset="0"/>
            </a:endParaRPr>
          </a:p>
        </p:txBody>
      </p:sp>
      <p:pic>
        <p:nvPicPr>
          <p:cNvPr id="2050" name="Picture 2" descr="C:\Users\1\Desktop\фото А.А\призентация\IMG_9052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75" t="7846"/>
          <a:stretch/>
        </p:blipFill>
        <p:spPr bwMode="auto">
          <a:xfrm>
            <a:off x="3514194" y="569343"/>
            <a:ext cx="205029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943" r="14759"/>
          <a:stretch/>
        </p:blipFill>
        <p:spPr bwMode="auto">
          <a:xfrm>
            <a:off x="899592" y="569343"/>
            <a:ext cx="2006574" cy="278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7" r="5792" b="5799"/>
          <a:stretch/>
        </p:blipFill>
        <p:spPr bwMode="auto">
          <a:xfrm>
            <a:off x="6228184" y="628073"/>
            <a:ext cx="2046454" cy="272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7" r="8332"/>
          <a:stretch/>
        </p:blipFill>
        <p:spPr bwMode="auto">
          <a:xfrm>
            <a:off x="3665318" y="2636912"/>
            <a:ext cx="182123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44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19268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Gabriola" pitchFamily="82" charset="0"/>
              </a:rPr>
              <a:t/>
            </a:r>
            <a:br>
              <a:rPr lang="ru-RU" sz="4800" dirty="0" smtClean="0">
                <a:latin typeface="Gabriola" pitchFamily="82" charset="0"/>
              </a:rPr>
            </a:br>
            <a:r>
              <a:rPr lang="ru-RU" sz="4800" dirty="0">
                <a:latin typeface="Gabriola" pitchFamily="82" charset="0"/>
              </a:rPr>
              <a:t/>
            </a:r>
            <a:br>
              <a:rPr lang="ru-RU" sz="4800" dirty="0">
                <a:latin typeface="Gabriola" pitchFamily="82" charset="0"/>
              </a:rPr>
            </a:br>
            <a:r>
              <a:rPr lang="ru-RU" sz="4800" dirty="0" smtClean="0">
                <a:latin typeface="Gabriola" pitchFamily="82" charset="0"/>
              </a:rPr>
              <a:t>Традиции  должны сопровождать детей </a:t>
            </a:r>
            <a:r>
              <a:rPr lang="ru-RU" sz="4800" dirty="0">
                <a:latin typeface="Gabriola" pitchFamily="82" charset="0"/>
              </a:rPr>
              <a:t>с момента рождения и на протяжении всей </a:t>
            </a:r>
            <a:r>
              <a:rPr lang="ru-RU" sz="4800" dirty="0" smtClean="0">
                <a:latin typeface="Gabriola" pitchFamily="82" charset="0"/>
              </a:rPr>
              <a:t>жизни.                          Это и есть история семьи, нации, народа.</a:t>
            </a:r>
            <a:endParaRPr lang="ru-RU" sz="48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89846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266</TotalTime>
  <Words>19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Группа     № 12 «Улыбка»</vt:lpstr>
      <vt:lpstr>Наши традиции: Именины</vt:lpstr>
      <vt:lpstr>Создание альбома: Я и мое имя.</vt:lpstr>
      <vt:lpstr>приветствие</vt:lpstr>
      <vt:lpstr>  Традиции  должны сопровождать детей с момента рождения и на протяжении всей жизни.                          Это и есть история семьи, нации, народа.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группы  № 12 «Улыбка»</dc:title>
  <dc:creator>1</dc:creator>
  <cp:lastModifiedBy>Юзер</cp:lastModifiedBy>
  <cp:revision>34</cp:revision>
  <dcterms:created xsi:type="dcterms:W3CDTF">2014-11-18T16:24:06Z</dcterms:created>
  <dcterms:modified xsi:type="dcterms:W3CDTF">2015-02-24T18:14:50Z</dcterms:modified>
</cp:coreProperties>
</file>