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477-D861-4CB4-B826-45920CB71FA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FC34-CE62-462A-A4E2-252A5E15B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477-D861-4CB4-B826-45920CB71FA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FC34-CE62-462A-A4E2-252A5E15B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477-D861-4CB4-B826-45920CB71FA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FC34-CE62-462A-A4E2-252A5E15B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477-D861-4CB4-B826-45920CB71FA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FC34-CE62-462A-A4E2-252A5E15B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477-D861-4CB4-B826-45920CB71FA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FC34-CE62-462A-A4E2-252A5E15B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477-D861-4CB4-B826-45920CB71FA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FC34-CE62-462A-A4E2-252A5E15B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477-D861-4CB4-B826-45920CB71FA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FC34-CE62-462A-A4E2-252A5E15B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477-D861-4CB4-B826-45920CB71FA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FC34-CE62-462A-A4E2-252A5E15B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477-D861-4CB4-B826-45920CB71FA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FC34-CE62-462A-A4E2-252A5E15B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477-D861-4CB4-B826-45920CB71FA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FC34-CE62-462A-A4E2-252A5E15B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477-D861-4CB4-B826-45920CB71FA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2EFC34-CE62-462A-A4E2-252A5E15B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7B4477-D861-4CB4-B826-45920CB71FA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2EFC34-CE62-462A-A4E2-252A5E15B34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40324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Мой прадедушка Бондаренко Степан </a:t>
            </a:r>
            <a:r>
              <a:rPr lang="ru-RU" dirty="0" err="1" smtClean="0">
                <a:solidFill>
                  <a:srgbClr val="FFFF00"/>
                </a:solidFill>
              </a:rPr>
              <a:t>Восильевич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854696" cy="2616696"/>
          </a:xfrm>
        </p:spPr>
        <p:txBody>
          <a:bodyPr/>
          <a:lstStyle/>
          <a:p>
            <a:pPr algn="ctr"/>
            <a:r>
              <a:rPr lang="ru-RU" dirty="0" smtClean="0"/>
              <a:t>Детский проект </a:t>
            </a:r>
            <a:r>
              <a:rPr lang="ru-RU" dirty="0" err="1" smtClean="0"/>
              <a:t>Кулабуховой</a:t>
            </a:r>
            <a:r>
              <a:rPr lang="ru-RU" dirty="0" smtClean="0"/>
              <a:t> </a:t>
            </a:r>
            <a:r>
              <a:rPr lang="ru-RU" smtClean="0"/>
              <a:t>Виктории                     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из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Моему прадедушке Бондаренко Степану Васильевичу в 1942 году было 16лет, в их хутор у деревни Терновка под Белгородом, пришли немцы. Всех заставили работать на них и прадедушку  взяли в обоз для ухода за лошадьми. С немцами он проехал большое расстояние, но мечтал сбежать.</a:t>
            </a:r>
          </a:p>
          <a:p>
            <a:r>
              <a:rPr lang="ru-RU" dirty="0" smtClean="0"/>
              <a:t>Выбрал момент и спрятался в стогу. Немцы искали, но не нашли его. Он пошел пешком назад домой. На пути было много препятствий. Если останавливали немцы, говорил, что отстал от обоза, у него и документ был соответствующий, но один раз его приняли за партизана и чуть не расстреляли. Проходил через сожженные села, ночевал на поле боя рядом с убитыми, фашисты добивали раненых и он притворился мертвым, так он прятался, чуть не умер с голоду. Но домой дошел, жил на чердаке, чтоб опять не забрали немцы.</a:t>
            </a:r>
          </a:p>
          <a:p>
            <a:r>
              <a:rPr lang="ru-RU" dirty="0" smtClean="0"/>
              <a:t>	Когда «Наши» освободили хутор, он записался добровольцем в красную армию. Ему не было 18-ти лет, и он приписал себе  года. Он был спортивного телосложения и  выглядел старше потому,  что вырос, играя в лесу, который и сейчас называют «</a:t>
            </a:r>
            <a:r>
              <a:rPr lang="ru-RU" dirty="0" err="1" smtClean="0"/>
              <a:t>Монашенским</a:t>
            </a:r>
            <a:r>
              <a:rPr lang="ru-RU" dirty="0" smtClean="0"/>
              <a:t>».  Благодаря домашнему молоку, воздуху родных просторов он обладал  богатырским здоровьем.</a:t>
            </a:r>
          </a:p>
          <a:p>
            <a:r>
              <a:rPr lang="ru-RU" dirty="0" smtClean="0"/>
              <a:t>	Вместе с другими добровольцами его повезли на фронт не сразу, а поселили временно в каком-то лагере в лесу. Какое-то время совсем не кормили, было очень трудно, ели коренья, но прадедушку спасло хорошее здоровье. Потом  начальство разобралось и виновного в том, что продукты не доходили до ребят, его расстреляли. Так было в тяжелые военные годы.</a:t>
            </a:r>
          </a:p>
          <a:p>
            <a:r>
              <a:rPr lang="ru-RU" dirty="0" smtClean="0"/>
              <a:t>Когда приехали набирать бойцов во флот, прадедушку сразу выделили по крепкому телосложению. Он попал в Черноморский флот. Участвовал в освобождении Севастополя, воевал на реке Дунай. Во время боя было очень страшно, на его глазах оторвало руку пулеметчику, но он продолжал стрелять. Пулеметчик заслужил звание героя Советского союза.</a:t>
            </a:r>
          </a:p>
          <a:p>
            <a:r>
              <a:rPr lang="ru-RU" dirty="0" smtClean="0"/>
              <a:t>	Прадедушка служил во флоте до 1957 года,  начиная  юнгой, затем получил звание  старшины, имеет награды. Медаль «За боевые заслуги» является в нашей семье особенно дорогим наследством.</a:t>
            </a:r>
          </a:p>
          <a:p>
            <a:r>
              <a:rPr lang="ru-RU" dirty="0" smtClean="0"/>
              <a:t>	Во время несения службы на военном корабле с атомным оружием он облучился, т.к. в те годы не было хорошей защиты от облучения,  в результате смертельно заболел и умер в 1966г.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Бондаренко Степан Васильевич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(1926-1966)</a:t>
            </a:r>
            <a:endParaRPr lang="ru-RU" sz="3200" dirty="0"/>
          </a:p>
        </p:txBody>
      </p:sp>
      <p:pic>
        <p:nvPicPr>
          <p:cNvPr id="2050" name="Picture 2" descr="H:\ВОВ\img0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 rot="462378">
            <a:off x="3630608" y="316680"/>
            <a:ext cx="4072313" cy="5576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1"/>
                </a:solidFill>
              </a:rPr>
              <a:t>Место службы</a:t>
            </a:r>
            <a:endParaRPr lang="ru-RU" sz="7200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eeeee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86977"/>
            <a:ext cx="4038600" cy="2701684"/>
          </a:xfrm>
        </p:spPr>
      </p:pic>
      <p:pic>
        <p:nvPicPr>
          <p:cNvPr id="6" name="Содержимое 5" descr="ffff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16959"/>
            <a:ext cx="4038600" cy="26417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Боевые награды</a:t>
            </a:r>
            <a:br>
              <a:rPr lang="ru-RU" dirty="0" smtClean="0"/>
            </a:br>
            <a:r>
              <a:rPr lang="ru-RU" dirty="0" smtClean="0"/>
              <a:t>«ЗА ПОБЕДУ НАД ГЕРМАНИЕЙ»</a:t>
            </a:r>
            <a:endParaRPr lang="ru-RU" dirty="0"/>
          </a:p>
        </p:txBody>
      </p:sp>
      <p:pic>
        <p:nvPicPr>
          <p:cNvPr id="5" name="Содержимое 4" descr="dddd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10475"/>
            <a:ext cx="4038600" cy="2854688"/>
          </a:xfrm>
        </p:spPr>
      </p:pic>
      <p:pic>
        <p:nvPicPr>
          <p:cNvPr id="6" name="Содержимое 5" descr="stali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51723"/>
            <a:ext cx="4038600" cy="377219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«ЗА БОЕВЫЕ ЗАСЛУГИ»</a:t>
            </a:r>
            <a:endParaRPr lang="ru-RU" sz="6000" dirty="0"/>
          </a:p>
        </p:txBody>
      </p:sp>
      <p:pic>
        <p:nvPicPr>
          <p:cNvPr id="5" name="Содержимое 4" descr="Medal_for_Combat_Servi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77803" y="1920875"/>
            <a:ext cx="2397393" cy="4433888"/>
          </a:xfrm>
        </p:spPr>
      </p:pic>
      <p:pic>
        <p:nvPicPr>
          <p:cNvPr id="6" name="Содержимое 5" descr="gg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94656"/>
            <a:ext cx="4038600" cy="28863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й прадедушка Бондаренко Степан Восильевич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Мой прадедушка Бондаренко Степан Восильевич</Template>
  <TotalTime>46</TotalTime>
  <Words>178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Мой прадедушка Бондаренко Степан Восильевич</vt:lpstr>
      <vt:lpstr>Мой прадедушка Бондаренко Степан Восильевич </vt:lpstr>
      <vt:lpstr>История из жизни</vt:lpstr>
      <vt:lpstr>Бондаренко Степан Васильевич</vt:lpstr>
      <vt:lpstr>Место службы</vt:lpstr>
      <vt:lpstr>Боевые награды «ЗА ПОБЕДУ НАД ГЕРМАНИЕЙ»</vt:lpstr>
      <vt:lpstr>«ЗА БОЕВЫЕ ЗАСЛУГИ»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прадедушка Бондаренко Степан Восильевич.</dc:title>
  <dc:creator>Галина</dc:creator>
  <cp:lastModifiedBy>Галина</cp:lastModifiedBy>
  <cp:revision>6</cp:revision>
  <dcterms:created xsi:type="dcterms:W3CDTF">2015-02-09T17:31:20Z</dcterms:created>
  <dcterms:modified xsi:type="dcterms:W3CDTF">2015-02-23T12:50:32Z</dcterms:modified>
</cp:coreProperties>
</file>