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6" r:id="rId11"/>
    <p:sldId id="270" r:id="rId12"/>
    <p:sldId id="275" r:id="rId13"/>
    <p:sldId id="258" r:id="rId14"/>
    <p:sldId id="261" r:id="rId15"/>
    <p:sldId id="262" r:id="rId16"/>
    <p:sldId id="263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F116DF-3AA9-40EA-92A6-40E132EE803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D20F8E-24B3-40EA-9D10-00764264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A%D0%B0%D1%80%D1%82%D0%B8%D0%BD%D0%BA%D0%B0%20%D1%81%D0%BE%D0%BB%D0%BD%D1%86%D0%B5&amp;fp=0&amp;pos=6&amp;uinfo=ww-1263-wh-876-fw-1038-fh-598-pd-1&amp;rpt=simage&amp;img_url=http://u.foto.radikal.ru/0705/be/7e7fd1be4a3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images.yandex.ru/yandsearch?text=%D0%BA%D0%B0%D1%80%D1%82%D0%B8%D0%BD%D0%BA%D0%B0%20%D1%81%D0%BE%D0%BB%D0%BD%D1%86%D0%B5&amp;fp=0&amp;pos=12&amp;uinfo=ww-1263-wh-876-fw-1038-fh-598-pd-1&amp;rpt=simage&amp;img_url=http://www.calend.ru/img/content_images/i0/4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4&amp;uinfo=ww-1263-wh-876-fw-1038-fh-598-pd-1&amp;p=4&amp;text=%D0%BA%D0%B0%D1%80%D1%82%D0%B8%D0%BD%D0%BA%D0%B0%20%D0%B7%D0%B5%D0%BC%D0%BB%D1%8F&amp;noreask=1&amp;pos=121&amp;rpt=simage&amp;lr=42&amp;img_url=http://img0.liveinternet.ru/images/attach/c/0/47/267/47267681_212440_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images.yandex.ru/yandsearch?source=wiz&amp;fp=3&amp;uinfo=ww-1263-wh-876-fw-1038-fh-598-pd-1&amp;p=3&amp;text=%D0%BA%D0%B0%D1%80%D1%82%D0%B8%D0%BD%D0%BA%D0%B0%20%D0%B7%D0%B5%D0%BC%D0%BB%D1%8F&amp;noreask=1&amp;pos=111&amp;rpt=simage&amp;lr=42&amp;img_url=http://thinkspace.com/blog/wp-content/uploads/2009/01/earth-transparent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E%D1%80%D0%BE%D0%BB%D0%B5%D0%B2&amp;fp=0&amp;pos=12&amp;uinfo=ww-1263-wh-876-fw-1038-fh-598-pd-1&amp;rpt=simage&amp;img_url=http://bezformata.ru/content/Images/000/003/383/image3383344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text=%D0%BA%D0%BE%D1%80%D0%BE%D0%BB%D0%B5%D0%B2&amp;fp=0&amp;pos=10&amp;uinfo=ww-1263-wh-876-fw-1038-fh-598-pd-1&amp;rpt=simage&amp;img_url=http://www.infuture.ru/filemanager/Sergey_Pavlovich_Korolyov.jpg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8572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Презентация </a:t>
            </a:r>
          </a:p>
          <a:p>
            <a:pPr algn="ctr"/>
            <a:r>
              <a:rPr lang="ru-RU" sz="3200" dirty="0" smtClean="0"/>
              <a:t>развлечения 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6000" b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«Космос глазами детей»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L:\DCIM\100OLYMP\P41004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571744"/>
            <a:ext cx="5214974" cy="391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А знаете ли вы, какие звери посетили первыми космос? Это собаки, их звали Белка и Стрелка.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ped-kopilka.ru/images/7(34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661198" cy="5029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214290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Отгадайте-ка, ребятки, поскорей мои загадки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Про далекие планеты, космос, звезды и ракеты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3786214" cy="2380294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 Не сокровище, а сверкает.</a:t>
            </a:r>
          </a:p>
          <a:p>
            <a:pPr algn="ctr">
              <a:buNone/>
            </a:pPr>
            <a:r>
              <a:rPr lang="ru-RU" sz="2400" dirty="0" smtClean="0"/>
              <a:t>Не огонь, а греет.</a:t>
            </a:r>
          </a:p>
          <a:p>
            <a:pPr algn="ctr">
              <a:buNone/>
            </a:pPr>
            <a:r>
              <a:rPr lang="ru-RU" sz="2400" dirty="0" smtClean="0"/>
              <a:t>     Не живое, а двигается.</a:t>
            </a:r>
            <a:endParaRPr lang="ru-RU" sz="2400" dirty="0"/>
          </a:p>
        </p:txBody>
      </p:sp>
      <p:pic>
        <p:nvPicPr>
          <p:cNvPr id="5122" name="Picture 2" descr="http://www.proza.ru/pics/2013/09/05/3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496"/>
            <a:ext cx="5408403" cy="3844913"/>
          </a:xfrm>
          <a:prstGeom prst="rect">
            <a:avLst/>
          </a:prstGeom>
          <a:noFill/>
        </p:spPr>
      </p:pic>
      <p:pic>
        <p:nvPicPr>
          <p:cNvPr id="5124" name="Picture 4" descr="http://stat16.privet.ru/lr/0b033b65f2974c0dfd328db6761cb5d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2292" y="1214423"/>
            <a:ext cx="292895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800" dirty="0" smtClean="0">
                <a:solidFill>
                  <a:srgbClr val="FFFF00"/>
                </a:solidFill>
              </a:rPr>
              <a:t>Я уверена, что с этой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Давно вы знакомы планетой: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Озера, леса и поля.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Конечно же, это…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3794" name="Picture 2" descr="http://www.poetryclub.com.ua/upload/poem_all/002034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928802"/>
            <a:ext cx="5429288" cy="4504364"/>
          </a:xfrm>
          <a:prstGeom prst="rect">
            <a:avLst/>
          </a:prstGeom>
          <a:noFill/>
        </p:spPr>
      </p:pic>
      <p:pic>
        <p:nvPicPr>
          <p:cNvPr id="33800" name="Picture 8" descr="http://www.servimg.com/u/f61/15/91/66/03/terre-10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85728"/>
            <a:ext cx="413857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DCIM\100OLYMP\P4100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571876"/>
            <a:ext cx="3857652" cy="2893239"/>
          </a:xfrm>
          <a:prstGeom prst="rect">
            <a:avLst/>
          </a:prstGeom>
          <a:noFill/>
        </p:spPr>
      </p:pic>
      <p:pic>
        <p:nvPicPr>
          <p:cNvPr id="3075" name="Picture 3" descr="L:\DCIM\100OLYMP\P41004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142984"/>
            <a:ext cx="3000396" cy="22502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Давайте вспомним, на чем летают в Космос?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3" descr="L:\DCIM\100OLYMP\P41004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71876"/>
            <a:ext cx="3786214" cy="2839661"/>
          </a:xfrm>
          <a:prstGeom prst="rect">
            <a:avLst/>
          </a:prstGeom>
          <a:noFill/>
        </p:spPr>
      </p:pic>
      <p:pic>
        <p:nvPicPr>
          <p:cNvPr id="6" name="Picture 2" descr="L:\DCIM\100OLYMP\P41004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142984"/>
            <a:ext cx="3067578" cy="230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Сергей Павлович Королев внес огромный вклад в развитие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космонавтики. С его помощью была построена первая наша ракета, с его помощью человек впервые вышел в космос.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L:\DCIM\100OLYMP\P4100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3363380" cy="2522535"/>
          </a:xfrm>
          <a:prstGeom prst="rect">
            <a:avLst/>
          </a:prstGeom>
          <a:noFill/>
        </p:spPr>
      </p:pic>
      <p:pic>
        <p:nvPicPr>
          <p:cNvPr id="11266" name="Picture 2" descr="http://telegrafua.com/photos/bank_4692_6349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243728"/>
            <a:ext cx="3786186" cy="2614272"/>
          </a:xfrm>
          <a:prstGeom prst="rect">
            <a:avLst/>
          </a:prstGeom>
          <a:noFill/>
        </p:spPr>
      </p:pic>
      <p:pic>
        <p:nvPicPr>
          <p:cNvPr id="11268" name="Picture 4" descr="http://s018.radikal.ru/i523/1204/57/074af1863f5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1543049"/>
            <a:ext cx="3238500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2857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Теперь вы готовы лететь в космос, вот только ракета то у вас есть?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171" name="Picture 3" descr="L:\DCIM\100OLYMP\P41004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643314"/>
            <a:ext cx="4071934" cy="3053951"/>
          </a:xfrm>
          <a:prstGeom prst="rect">
            <a:avLst/>
          </a:prstGeom>
          <a:noFill/>
        </p:spPr>
      </p:pic>
      <p:pic>
        <p:nvPicPr>
          <p:cNvPr id="5" name="Picture 2" descr="L:\DCIM\100OLYMP\P4100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643314"/>
            <a:ext cx="4013194" cy="3009896"/>
          </a:xfrm>
          <a:prstGeom prst="rect">
            <a:avLst/>
          </a:prstGeom>
          <a:noFill/>
        </p:spPr>
      </p:pic>
      <p:pic>
        <p:nvPicPr>
          <p:cNvPr id="10242" name="Picture 2" descr="http://ped-kopilka.ru/images/8(33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42852"/>
            <a:ext cx="4214802" cy="322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6350">
                  <a:solidFill>
                    <a:srgbClr val="FFFF00"/>
                  </a:solidFill>
                </a:ln>
              </a:rPr>
              <a:t>Итак, космический патруль к наблюдению за космическим пространством готов! </a:t>
            </a:r>
            <a:endParaRPr lang="ru-RU" sz="2800" dirty="0">
              <a:ln w="6350">
                <a:solidFill>
                  <a:srgbClr val="FFFF00"/>
                </a:solidFill>
              </a:ln>
            </a:endParaRPr>
          </a:p>
        </p:txBody>
      </p:sp>
      <p:pic>
        <p:nvPicPr>
          <p:cNvPr id="8194" name="Picture 2" descr="L:\DCIM\100OLYMP\P4100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143380"/>
            <a:ext cx="3414719" cy="2561040"/>
          </a:xfrm>
          <a:prstGeom prst="rect">
            <a:avLst/>
          </a:prstGeom>
          <a:noFill/>
        </p:spPr>
      </p:pic>
      <p:pic>
        <p:nvPicPr>
          <p:cNvPr id="1026" name="Picture 2" descr="L:\DCIM\100OLYMP\P41004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143380"/>
            <a:ext cx="3428992" cy="2571745"/>
          </a:xfrm>
          <a:prstGeom prst="rect">
            <a:avLst/>
          </a:prstGeom>
          <a:noFill/>
        </p:spPr>
      </p:pic>
      <p:pic>
        <p:nvPicPr>
          <p:cNvPr id="1027" name="Picture 3" descr="L:\DCIM\100OLYMP\P41004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357298"/>
            <a:ext cx="3428992" cy="2571744"/>
          </a:xfrm>
          <a:prstGeom prst="rect">
            <a:avLst/>
          </a:prstGeom>
          <a:noFill/>
        </p:spPr>
      </p:pic>
      <p:pic>
        <p:nvPicPr>
          <p:cNvPr id="1028" name="Picture 4" descr="L:\DCIM\100OLYMP\P41004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1428736"/>
            <a:ext cx="3286116" cy="246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L:\DCIM\100OLYMP\P41004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000504"/>
            <a:ext cx="3619493" cy="2714620"/>
          </a:xfrm>
          <a:prstGeom prst="rect">
            <a:avLst/>
          </a:prstGeom>
          <a:noFill/>
        </p:spPr>
      </p:pic>
      <p:pic>
        <p:nvPicPr>
          <p:cNvPr id="6" name="Picture 2" descr="L:\DCIM\100OLYMP\P41004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214422"/>
            <a:ext cx="3500430" cy="2625323"/>
          </a:xfrm>
          <a:prstGeom prst="rect">
            <a:avLst/>
          </a:prstGeom>
          <a:noFill/>
        </p:spPr>
      </p:pic>
      <p:pic>
        <p:nvPicPr>
          <p:cNvPr id="7" name="Picture 3" descr="L:\DCIM\100OLYMP\P41004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857628"/>
            <a:ext cx="3714744" cy="2786058"/>
          </a:xfrm>
          <a:prstGeom prst="rect">
            <a:avLst/>
          </a:prstGeom>
          <a:noFill/>
        </p:spPr>
      </p:pic>
      <p:pic>
        <p:nvPicPr>
          <p:cNvPr id="8" name="Picture 2" descr="L:\DCIM\100OLYMP\P41004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142984"/>
            <a:ext cx="3428992" cy="2571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14285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Время нашего космического приключения закончилось. Поздравляю вас с успешным выполнением задания.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CIM\100OLYMP\P4100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878" y="21429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Ребята, все вы знаете, что 12 апреля наша страна отмечает День космонавтики. Сегодня мы с вами поговорим о том, как люди стали осваивать космическое пространство и почему именно день 12 апреля стал праздничным.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8680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Сегодня я предлагаю вам окунуться в бесконечность нашей вселенной. А для этого мы с вами вспомним какие планеты существуют в нашей галактике кто был нашим первым космонавтом.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ped-kopilka.ru/images/1(4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71500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Посмотрите на этих малышей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ped-kopilka.ru/images/2(4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357942" cy="4916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ped-kopilka.ru/images/3(39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7150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http://ped-kopilka.ru/images/4(38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643734" cy="506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космосе он увидел много разных планет, они крутились вокруг одной самой яркой планеты, которую называют Солнце.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http://ped-kopilka.ru/images/5(38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71500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Вот какие планеты есть в нашей солнечной системе: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Меркурий, Венера, Марс, Земля, Плутон, Юпитер, Уран, Нептун, Сатурн.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А еще космонавты </a:t>
            </a:r>
            <a:r>
              <a:rPr lang="ru-RU" sz="2000" dirty="0" err="1" smtClean="0">
                <a:solidFill>
                  <a:srgbClr val="FFFF00"/>
                </a:solidFill>
              </a:rPr>
              <a:t>увдели</a:t>
            </a:r>
            <a:r>
              <a:rPr lang="ru-RU" sz="2000" dirty="0" smtClean="0">
                <a:solidFill>
                  <a:srgbClr val="FFFF00"/>
                </a:solidFill>
              </a:rPr>
              <a:t> там звезды. Они так далеко находятся от нашей земли, что кажутся нам лишь маленькими точками.</a:t>
            </a:r>
            <a:endParaRPr lang="ru-RU" sz="2000" dirty="0"/>
          </a:p>
        </p:txBody>
      </p:sp>
      <p:pic>
        <p:nvPicPr>
          <p:cNvPr id="31746" name="Picture 2" descr="http://ped-kopilka.ru/images/6(36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64399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357166"/>
            <a:ext cx="8715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cs typeface="Arial" pitchFamily="34" charset="0"/>
              </a:rPr>
              <a:t>ервым космонавтом в России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cs typeface="Arial" pitchFamily="34" charset="0"/>
              </a:rPr>
              <a:t> был 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cs typeface="Arial" pitchFamily="34" charset="0"/>
              </a:rPr>
              <a:t>Юрий Гагарин.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0723" name="Picture 3" descr="http://ped-kopilka.ru/images/6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500818" cy="502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345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Сегодня я предлагаю вам окунуться в бесконечность нашей вселенной. А для этого мы с вами вспомним какие планеты существуют в нашей галактике кто был нашим первым космонавтом.</vt:lpstr>
      <vt:lpstr>Посмотрите на этих малышей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vt:lpstr>
      <vt:lpstr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</vt:lpstr>
      <vt:lpstr>В космосе он увидел много разных планет, они крутились вокруг одной самой яркой планеты, которую называют Солнце.</vt:lpstr>
      <vt:lpstr>Вот какие планеты есть в нашей солнечной системе: Меркурий, Венера, Марс, Земля, Плутон, Юпитер, Уран, Нептун, Сатурн. А еще космонавты увдели там звезды. Они так далеко находятся от нашей земли, что кажутся нам лишь маленькими точками.</vt:lpstr>
      <vt:lpstr> </vt:lpstr>
      <vt:lpstr>А знаете ли вы, какие звери посетили первыми космос? Это собаки, их звали Белка и Стрелка. </vt:lpstr>
      <vt:lpstr>Отгадайте-ка, ребятки, поскорей мои загадки Про далекие планеты, космос, звезды и ракеты </vt:lpstr>
      <vt:lpstr>Я уверена, что с этой  Давно вы знакомы планетой: Озера, леса и поля. Конечно же, это… </vt:lpstr>
      <vt:lpstr>Слайд 13</vt:lpstr>
      <vt:lpstr>Сергей Павлович Королев внес огромный вклад в развитие  космонавтики. С его помощью была построена первая наша ракета, с его помощью человек впервые вышел в космос.</vt:lpstr>
      <vt:lpstr>Теперь вы готовы лететь в космос, вот только ракета то у вас есть?</vt:lpstr>
      <vt:lpstr>Итак, космический патруль к наблюдению за космическим пространством готов! </vt:lpstr>
      <vt:lpstr>Слайд 17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12</cp:revision>
  <dcterms:created xsi:type="dcterms:W3CDTF">2014-04-24T13:43:55Z</dcterms:created>
  <dcterms:modified xsi:type="dcterms:W3CDTF">2014-04-24T16:22:30Z</dcterms:modified>
</cp:coreProperties>
</file>