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474A-1B26-4139-AAA7-C23F72CEBF1B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8571-7892-4A71-8B8B-C6E5DAA0D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474A-1B26-4139-AAA7-C23F72CEBF1B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8571-7892-4A71-8B8B-C6E5DAA0D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474A-1B26-4139-AAA7-C23F72CEBF1B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8571-7892-4A71-8B8B-C6E5DAA0D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474A-1B26-4139-AAA7-C23F72CEBF1B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8571-7892-4A71-8B8B-C6E5DAA0D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474A-1B26-4139-AAA7-C23F72CEBF1B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8571-7892-4A71-8B8B-C6E5DAA0D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474A-1B26-4139-AAA7-C23F72CEBF1B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8571-7892-4A71-8B8B-C6E5DAA0D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474A-1B26-4139-AAA7-C23F72CEBF1B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8571-7892-4A71-8B8B-C6E5DAA0D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474A-1B26-4139-AAA7-C23F72CEBF1B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8571-7892-4A71-8B8B-C6E5DAA0D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474A-1B26-4139-AAA7-C23F72CEBF1B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8571-7892-4A71-8B8B-C6E5DAA0D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474A-1B26-4139-AAA7-C23F72CEBF1B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8571-7892-4A71-8B8B-C6E5DAA0D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474A-1B26-4139-AAA7-C23F72CEBF1B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8571-7892-4A71-8B8B-C6E5DAA0D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D474A-1B26-4139-AAA7-C23F72CEBF1B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28571-7892-4A71-8B8B-C6E5DAA0D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Презентация проектной деятельности </a:t>
            </a:r>
            <a:br>
              <a:rPr lang="ru-RU" sz="2400" dirty="0" smtClean="0"/>
            </a:br>
            <a:r>
              <a:rPr lang="ru-RU" sz="2400" dirty="0" smtClean="0"/>
              <a:t>с детьми среднего дошкольного возраста</a:t>
            </a:r>
            <a:br>
              <a:rPr lang="ru-RU" sz="2400" dirty="0" smtClean="0"/>
            </a:br>
            <a:r>
              <a:rPr lang="ru-RU" sz="4000" dirty="0" smtClean="0">
                <a:solidFill>
                  <a:srgbClr val="FF0000"/>
                </a:solidFill>
              </a:rPr>
              <a:t>«Зимующие птицы»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789040"/>
            <a:ext cx="6944816" cy="1752600"/>
          </a:xfrm>
        </p:spPr>
        <p:txBody>
          <a:bodyPr numCol="1">
            <a:normAutofit fontScale="40000" lnSpcReduction="20000"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Краткосрочный проект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11 группа</a:t>
            </a:r>
          </a:p>
          <a:p>
            <a:pPr algn="r"/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endParaRPr lang="ru-RU" sz="3400" dirty="0" smtClean="0">
              <a:solidFill>
                <a:schemeClr val="tx1"/>
              </a:solidFill>
            </a:endParaRPr>
          </a:p>
          <a:p>
            <a:pPr algn="r"/>
            <a:r>
              <a:rPr lang="ru-RU" sz="3400" dirty="0" smtClean="0">
                <a:solidFill>
                  <a:schemeClr val="tx1"/>
                </a:solidFill>
              </a:rPr>
              <a:t> Воспитатели:          Мухина Людмила Юрьевна                  </a:t>
            </a:r>
          </a:p>
          <a:p>
            <a:pPr algn="r"/>
            <a:r>
              <a:rPr lang="ru-RU" sz="3400" dirty="0" smtClean="0">
                <a:solidFill>
                  <a:schemeClr val="tx1"/>
                </a:solidFill>
              </a:rPr>
              <a:t>  </a:t>
            </a:r>
            <a:r>
              <a:rPr lang="ru-RU" sz="3400" dirty="0" err="1" smtClean="0">
                <a:solidFill>
                  <a:schemeClr val="tx1"/>
                </a:solidFill>
              </a:rPr>
              <a:t>Шакалова</a:t>
            </a:r>
            <a:r>
              <a:rPr lang="ru-RU" sz="3400" dirty="0" smtClean="0">
                <a:solidFill>
                  <a:schemeClr val="tx1"/>
                </a:solidFill>
              </a:rPr>
              <a:t> Анна Геннадиевна</a:t>
            </a:r>
          </a:p>
          <a:p>
            <a:pPr algn="r"/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8" name="Рисунок 7" descr="i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444208" y="260648"/>
            <a:ext cx="2553072" cy="1374744"/>
          </a:xfrm>
          <a:prstGeom prst="roundRect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317500"/>
          </a:effectLst>
        </p:spPr>
      </p:pic>
      <p:pic>
        <p:nvPicPr>
          <p:cNvPr id="10" name="Рисунок 9" descr="95785395_Snegirik_samec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79512" y="5441396"/>
            <a:ext cx="2232248" cy="1416604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2987824" y="594928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Санкт-Петербург</a:t>
            </a:r>
          </a:p>
          <a:p>
            <a:pPr algn="ctr"/>
            <a:r>
              <a:rPr lang="ru-RU" dirty="0" smtClean="0"/>
              <a:t>2015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/>
              <a:t>Цель:</a:t>
            </a:r>
            <a:r>
              <a:rPr lang="ru-RU" sz="2200" dirty="0" smtClean="0"/>
              <a:t> Уточнять и расширять представления детей о разнообразии  зимующих птицах, формировать знания об общих признаках птиц ( клюв, голова, туловище, хвост, органы передвижения, перьевой покров). Учить видеть особенности строения и поведения птиц. Закреплять умение сравнивать объекты по выделенным признакам, пользуясь для этого элементами предметной модели. Развивать наблюдательность, умение отражать выделенные особенности в суждении сравнительного характера.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47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Задачи: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1. Формировать навыки связной речи, формировать правильное лексическое и грамматическое оформление речевых высказываний.</a:t>
            </a:r>
          </a:p>
          <a:p>
            <a:pPr>
              <a:buNone/>
            </a:pPr>
            <a:r>
              <a:rPr lang="ru-RU" sz="2000" dirty="0" smtClean="0"/>
              <a:t>2. Обучать умению отгадывать загадки, развивать образное мышление.</a:t>
            </a:r>
          </a:p>
          <a:p>
            <a:pPr>
              <a:buNone/>
            </a:pPr>
            <a:r>
              <a:rPr lang="ru-RU" sz="2000" dirty="0" smtClean="0"/>
              <a:t>3. Развивать зрительное внимание, закреплять знания о зимующих птицах.</a:t>
            </a:r>
          </a:p>
          <a:p>
            <a:pPr>
              <a:buNone/>
            </a:pPr>
            <a:r>
              <a:rPr lang="ru-RU" sz="2000" dirty="0" smtClean="0"/>
              <a:t>4. Воспитывать дружеские взаимоотношения, установление позитивного контакта, формирование адекватной самооценки.</a:t>
            </a:r>
          </a:p>
          <a:p>
            <a:pPr>
              <a:buNone/>
            </a:pPr>
            <a:endParaRPr lang="ru-RU" sz="20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4096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Содержательная часть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001419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Отгадывание загадок о зимующих птицах;</a:t>
            </a:r>
          </a:p>
          <a:p>
            <a:r>
              <a:rPr lang="ru-RU" sz="1800" dirty="0" smtClean="0"/>
              <a:t>Уточнение строение тела птицы, зарисовка птиц цветными карандашами;</a:t>
            </a:r>
          </a:p>
          <a:p>
            <a:pPr>
              <a:buNone/>
            </a:pPr>
            <a:endParaRPr lang="ru-RU" sz="1600" dirty="0" smtClean="0"/>
          </a:p>
        </p:txBody>
      </p:sp>
      <p:pic>
        <p:nvPicPr>
          <p:cNvPr id="4" name="Рисунок 3" descr="eeBBT_o-BTA.jpg"/>
          <p:cNvPicPr>
            <a:picLocks noChangeAspect="1"/>
          </p:cNvPicPr>
          <p:nvPr/>
        </p:nvPicPr>
        <p:blipFill>
          <a:blip r:embed="rId2" cstate="print"/>
          <a:srcRect l="13560" t="2009" r="8467"/>
          <a:stretch>
            <a:fillRect/>
          </a:stretch>
        </p:blipFill>
        <p:spPr>
          <a:xfrm>
            <a:off x="2771800" y="2708920"/>
            <a:ext cx="3463308" cy="244827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Содержательная часть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Чтение стихотворения А. Александровой «Птичья елка», создание украшений для кустов на котором сидят птички;</a:t>
            </a:r>
          </a:p>
          <a:p>
            <a:endParaRPr lang="ru-RU" sz="1800" dirty="0" smtClean="0"/>
          </a:p>
          <a:p>
            <a:r>
              <a:rPr lang="ru-RU" sz="1800" dirty="0" smtClean="0"/>
              <a:t>Просмотр познавательной презентации «зимующие птицы»</a:t>
            </a:r>
          </a:p>
          <a:p>
            <a:endParaRPr lang="ru-RU" dirty="0"/>
          </a:p>
        </p:txBody>
      </p:sp>
      <p:pic>
        <p:nvPicPr>
          <p:cNvPr id="4" name="Рисунок 3" descr="kgNTqxCJBe4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3203848" y="3212975"/>
            <a:ext cx="3888432" cy="2730303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Содержательная часть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Продуктивная деятельность: рисование с элементами аппликации «Зимующие птицы»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Познавательно – исследовательская деятельность « Сравни корм синицы и воробья», Подбери крылышко по цвету», «Сосчитай птиц».</a:t>
            </a:r>
          </a:p>
          <a:p>
            <a:endParaRPr lang="ru-RU" sz="1800" dirty="0" smtClean="0"/>
          </a:p>
          <a:p>
            <a:endParaRPr lang="ru-RU" dirty="0"/>
          </a:p>
        </p:txBody>
      </p:sp>
      <p:pic>
        <p:nvPicPr>
          <p:cNvPr id="4" name="Рисунок 3" descr="q4nmpv5HuCA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3203848" y="1556792"/>
            <a:ext cx="3735850" cy="230425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Итоговая часть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13384"/>
            <a:ext cx="8229600" cy="554461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Совместное изготовление и вывешивание кормушки на участке детского сада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4" name="Рисунок 3" descr="SUYFPvVet8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2132856"/>
            <a:ext cx="3781898" cy="252028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Рисунок 4" descr="x98HOoJ6i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2132856"/>
            <a:ext cx="3894980" cy="252028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 descr="mbyKFB8OvO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3861048"/>
            <a:ext cx="4137912" cy="2825255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Итоговая часть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Украшение куста совместно изготовленными льдинками;</a:t>
            </a:r>
          </a:p>
          <a:p>
            <a:r>
              <a:rPr lang="ru-RU" sz="2000" dirty="0" smtClean="0"/>
              <a:t>Кормление птиц</a:t>
            </a:r>
          </a:p>
          <a:p>
            <a:endParaRPr lang="ru-RU" dirty="0"/>
          </a:p>
        </p:txBody>
      </p:sp>
      <p:pic>
        <p:nvPicPr>
          <p:cNvPr id="4" name="Рисунок 3" descr="DSCF51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9604" y="3645024"/>
            <a:ext cx="3564396" cy="237626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 descr="DSCF51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3789040"/>
            <a:ext cx="3391461" cy="224624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Рисунок 4" descr="DSCF512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2924944"/>
            <a:ext cx="3491880" cy="261891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mtClean="0"/>
              <a:t>Спасибо за </a:t>
            </a:r>
            <a:r>
              <a:rPr lang="ru-RU" dirty="0" smtClean="0"/>
              <a:t>внимание!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144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проектной деятельности  с детьми среднего дошкольного возраста «Зимующие птицы»</vt:lpstr>
      <vt:lpstr>Цель: Уточнять и расширять представления детей о разнообразии  зимующих птицах, формировать знания об общих признаках птиц ( клюв, голова, туловище, хвост, органы передвижения, перьевой покров). Учить видеть особенности строения и поведения птиц. Закреплять умение сравнивать объекты по выделенным признакам, пользуясь для этого элементами предметной модели. Развивать наблюдательность, умение отражать выделенные особенности в суждении сравнительного характера. </vt:lpstr>
      <vt:lpstr>Содержательная часть</vt:lpstr>
      <vt:lpstr>Содержательная часть</vt:lpstr>
      <vt:lpstr>Содержательная часть</vt:lpstr>
      <vt:lpstr>Итоговая часть</vt:lpstr>
      <vt:lpstr>Итоговая часть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«Зимующие птицы»</dc:title>
  <dc:creator>НИКОЛАЙ</dc:creator>
  <cp:lastModifiedBy>НИКОЛАЙ</cp:lastModifiedBy>
  <cp:revision>41</cp:revision>
  <dcterms:created xsi:type="dcterms:W3CDTF">2015-01-18T18:57:22Z</dcterms:created>
  <dcterms:modified xsi:type="dcterms:W3CDTF">2015-02-04T18:36:25Z</dcterms:modified>
</cp:coreProperties>
</file>