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5" r:id="rId3"/>
    <p:sldId id="266" r:id="rId4"/>
    <p:sldId id="256" r:id="rId5"/>
    <p:sldId id="267" r:id="rId6"/>
    <p:sldId id="262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A4FA-55F4-45B9-ADA4-6B1F5DCD5CD8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97F89-7BB5-4D45-A56F-F14BF1BE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7F89-7BB5-4D45-A56F-F14BF1BE5A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7F89-7BB5-4D45-A56F-F14BF1BE5A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язеда\Downloads\192fcbce7a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3" name="Рисунок 2" descr="http://festival.1september.ru/articles/534304/im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29"/>
            <a:ext cx="342902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3286124"/>
            <a:ext cx="2544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Куян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кызы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язеда\Downloads\normal_WCHH_5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5232"/>
            <a:ext cx="6715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куянның үзе төсле зур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колаклы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иркә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кадерле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булган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бик-бик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ярата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икән.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IMG_8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49"/>
            <a:ext cx="8215370" cy="46434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лязеда\Downloads\normal_WCHH_5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лязеда\Downloads\9909253_mchi.jpg"/>
          <p:cNvPicPr>
            <a:picLocks noChangeAspect="1" noChangeArrowheads="1"/>
          </p:cNvPicPr>
          <p:nvPr/>
        </p:nvPicPr>
        <p:blipFill>
          <a:blip r:embed="rId3" cstate="print"/>
          <a:srcRect r="54548" b="51201"/>
          <a:stretch>
            <a:fillRect/>
          </a:stretch>
        </p:blipFill>
        <p:spPr bwMode="auto">
          <a:xfrm>
            <a:off x="357158" y="214290"/>
            <a:ext cx="2571768" cy="2000264"/>
          </a:xfrm>
          <a:prstGeom prst="rect">
            <a:avLst/>
          </a:prstGeom>
          <a:noFill/>
        </p:spPr>
      </p:pic>
      <p:pic>
        <p:nvPicPr>
          <p:cNvPr id="5" name="Picture 3" descr="C:\Users\лязеда\Downloads\31.2.valenochk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490806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500307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Көннәрдән бер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көнне куян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иркә кызына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өр-яңа киез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итекләр алып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кайтып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биргән.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Мә, бәбкәм, аякларың туңмасын, сызламасын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,-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дигән.</a:t>
            </a:r>
            <a:endParaRPr lang="ru-RU" dirty="0" smtClean="0">
              <a:solidFill>
                <a:srgbClr val="25252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Кызы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буләкне бик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шатланып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алган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Әнисенә рәхмәтләр укыган</a:t>
            </a:r>
            <a:endParaRPr lang="ru-RU" dirty="0" smtClean="0">
              <a:solidFill>
                <a:srgbClr val="25252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Хәзер инде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яңа киез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итекләрне киеп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рәхәтләнеп йөри икән.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лязеда\Downloads\st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2000240"/>
            <a:ext cx="3872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Куян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кызына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итекне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алган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go1.imgsmail.ru/imgpreview?key=73579f48676d032d&amp;mb=imgdb_preview_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14752"/>
            <a:ext cx="1838325" cy="1971676"/>
          </a:xfrm>
          <a:prstGeom prst="rect">
            <a:avLst/>
          </a:prstGeom>
          <a:noFill/>
        </p:spPr>
      </p:pic>
      <p:pic>
        <p:nvPicPr>
          <p:cNvPr id="13" name="Picture 6" descr="http://okpacome.ru/sites/default/files/2013/01/31/31.2.valenochk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71942"/>
            <a:ext cx="1988284" cy="1785950"/>
          </a:xfrm>
          <a:prstGeom prst="rect">
            <a:avLst/>
          </a:prstGeom>
          <a:noFill/>
        </p:spPr>
      </p:pic>
      <p:pic>
        <p:nvPicPr>
          <p:cNvPr id="19464" name="Picture 8" descr="http://go4.imgsmail.ru/imgpreview?key=1d8c4b25d2da2aab&amp;mb=imgdb_preview_14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0"/>
            <a:ext cx="2079640" cy="1687036"/>
          </a:xfrm>
          <a:prstGeom prst="rect">
            <a:avLst/>
          </a:prstGeom>
          <a:noFill/>
        </p:spPr>
      </p:pic>
      <p:pic>
        <p:nvPicPr>
          <p:cNvPr id="19466" name="Picture 10" descr="http://go3.imgsmail.ru/imgpreview?key=24d823663ff28728&amp;mb=imgdb_preview_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0"/>
            <a:ext cx="1928826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язеда\Downloads\0_711cf_6ffc706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лязеда\Downloads\9909253_mchi.jpg"/>
          <p:cNvPicPr>
            <a:picLocks noChangeAspect="1" noChangeArrowheads="1"/>
          </p:cNvPicPr>
          <p:nvPr/>
        </p:nvPicPr>
        <p:blipFill>
          <a:blip r:embed="rId3" cstate="print"/>
          <a:srcRect r="-6250" b="-3306"/>
          <a:stretch>
            <a:fillRect/>
          </a:stretch>
        </p:blipFill>
        <p:spPr bwMode="auto">
          <a:xfrm>
            <a:off x="2286000" y="1284732"/>
            <a:ext cx="4857768" cy="4430284"/>
          </a:xfrm>
          <a:prstGeom prst="rect">
            <a:avLst/>
          </a:prstGeom>
          <a:noFill/>
        </p:spPr>
      </p:pic>
      <p:pic>
        <p:nvPicPr>
          <p:cNvPr id="15361" name="Picture 1" descr="C:\Users\лязеда\Downloads\normal_WCHH_5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F:\IMG_8782.JPG"/>
          <p:cNvPicPr>
            <a:picLocks noChangeAspect="1" noChangeArrowheads="1"/>
          </p:cNvPicPr>
          <p:nvPr/>
        </p:nvPicPr>
        <p:blipFill>
          <a:blip r:embed="rId5" cstate="print"/>
          <a:srcRect l="5717" r="2144" b="2325"/>
          <a:stretch>
            <a:fillRect/>
          </a:stretch>
        </p:blipFill>
        <p:spPr bwMode="auto">
          <a:xfrm rot="5400000">
            <a:off x="1493344" y="-421829"/>
            <a:ext cx="6228751" cy="73581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60" y="5780782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Куян кызы аларны салып аткан 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һәм авыртырга тотынган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357166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Рәсемнәр</a:t>
            </a:r>
            <a:r>
              <a:rPr lang="tt-RU" dirty="0" smtClean="0"/>
              <a:t>  арасында 10 аерманы тап</a:t>
            </a:r>
            <a:endParaRPr lang="ru-RU" dirty="0"/>
          </a:p>
        </p:txBody>
      </p:sp>
      <p:pic>
        <p:nvPicPr>
          <p:cNvPr id="32770" name="Picture 2" descr="C:\Users\лязеда\Downloads\normal_WCHH_5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876" y="-1714536"/>
            <a:ext cx="9144000" cy="10287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214290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Рәсемнәр арасындагы аерымаларны тап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F:\IMG_878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0714"/>
          <a:stretch>
            <a:fillRect/>
          </a:stretch>
        </p:blipFill>
        <p:spPr bwMode="auto">
          <a:xfrm rot="5400000">
            <a:off x="5464974" y="2678902"/>
            <a:ext cx="2928958" cy="4857783"/>
          </a:xfrm>
          <a:prstGeom prst="rect">
            <a:avLst/>
          </a:prstGeom>
          <a:noFill/>
        </p:spPr>
      </p:pic>
      <p:pic>
        <p:nvPicPr>
          <p:cNvPr id="32774" name="Picture 6" descr="F:\IMG_878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176" t="14691" r="6332" b="8169"/>
          <a:stretch>
            <a:fillRect/>
          </a:stretch>
        </p:blipFill>
        <p:spPr bwMode="auto">
          <a:xfrm rot="5400000">
            <a:off x="556962" y="-914182"/>
            <a:ext cx="2786083" cy="4614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лязеда\Downloads\st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kladraz.ru/images/photos/medium/2a871cb11be57492f55e4962e8cd92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00306"/>
            <a:ext cx="5357850" cy="4357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785794"/>
            <a:ext cx="8572560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Доктор Айболит"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куян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кызының агына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дарулар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сөрткән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392909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лязеда\Downloads\normal_WCHH_5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719" y="-1821693"/>
            <a:ext cx="9144000" cy="10501386"/>
          </a:xfrm>
          <a:prstGeom prst="rect">
            <a:avLst/>
          </a:prstGeom>
          <a:noFill/>
        </p:spPr>
      </p:pic>
      <p:pic>
        <p:nvPicPr>
          <p:cNvPr id="11" name="Picture 8" descr="http://pikchyriki.ru/raskraski/zaycy/kartinki/zayc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5143500" cy="43576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0" y="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Рәсемне буягыз!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110</Words>
  <Application>Microsoft Office PowerPoint</Application>
  <PresentationFormat>Экран (4:3)</PresentationFormat>
  <Paragraphs>17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лязеда</dc:creator>
  <cp:lastModifiedBy>Лена</cp:lastModifiedBy>
  <cp:revision>20</cp:revision>
  <dcterms:created xsi:type="dcterms:W3CDTF">2014-12-02T19:02:21Z</dcterms:created>
  <dcterms:modified xsi:type="dcterms:W3CDTF">2014-12-03T12:17:01Z</dcterms:modified>
</cp:coreProperties>
</file>