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4660"/>
  </p:normalViewPr>
  <p:slideViewPr>
    <p:cSldViewPr>
      <p:cViewPr varScale="1">
        <p:scale>
          <a:sx n="59" d="100"/>
          <a:sy n="59" d="100"/>
        </p:scale>
        <p:origin x="-1598" y="-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straus74.ru/articles/164/" TargetMode="External"/><Relationship Id="rId3" Type="http://schemas.openxmlformats.org/officeDocument/2006/relationships/hyperlink" Target="http://beauty-around.com/photo-panorama/item/16-beautiful-humming-bird" TargetMode="External"/><Relationship Id="rId7" Type="http://schemas.openxmlformats.org/officeDocument/2006/relationships/hyperlink" Target="http://masterok.livejournal.com/750985.html" TargetMode="External"/><Relationship Id="rId2" Type="http://schemas.openxmlformats.org/officeDocument/2006/relationships/hyperlink" Target="http://zateevo.ru/?section=page&amp;alias=stra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veinternet.ru/tags/%ED%E0%F0%E2%E0%EB/" TargetMode="External"/><Relationship Id="rId5" Type="http://schemas.openxmlformats.org/officeDocument/2006/relationships/hyperlink" Target="http://www.yaplakal.com/forum13/topic300942.html" TargetMode="External"/><Relationship Id="rId4" Type="http://schemas.openxmlformats.org/officeDocument/2006/relationships/hyperlink" Target="http://www.zooblog.ru/photo/5182-velikolepnyy-pangolin-cheshuychatoe-zhivotnoe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68760"/>
            <a:ext cx="8229600" cy="258886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Самые-самые </a:t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или </a:t>
            </a:r>
            <a:br>
              <a:rPr lang="ru-RU" b="1" i="1" dirty="0" smtClean="0">
                <a:solidFill>
                  <a:srgbClr val="002060"/>
                </a:solidFill>
              </a:rPr>
            </a:br>
            <a:r>
              <a:rPr lang="ru-RU" b="1" i="1" dirty="0" smtClean="0">
                <a:solidFill>
                  <a:srgbClr val="002060"/>
                </a:solidFill>
              </a:rPr>
              <a:t>антонимы в животном мире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404664"/>
            <a:ext cx="6748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Краевое государственное бюджетное образовательное учреждение</a:t>
            </a:r>
          </a:p>
          <a:p>
            <a:pPr algn="ctr"/>
            <a:r>
              <a:rPr lang="ru-RU" dirty="0" smtClean="0"/>
              <a:t>«Центр образования «Эврика»</a:t>
            </a:r>
            <a:endParaRPr lang="ru-RU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395536" y="5301208"/>
            <a:ext cx="1584176" cy="576064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4581128"/>
            <a:ext cx="2762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Составила: Романова В.А.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43808" y="6021288"/>
            <a:ext cx="3111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г. Петропавловск-Камчатский</a:t>
            </a:r>
          </a:p>
          <a:p>
            <a:pPr algn="ctr"/>
            <a:r>
              <a:rPr lang="ru-RU" dirty="0" smtClean="0"/>
              <a:t>2014г.</a:t>
            </a:r>
            <a:endParaRPr lang="ru-RU" dirty="0"/>
          </a:p>
        </p:txBody>
      </p:sp>
      <p:sp>
        <p:nvSpPr>
          <p:cNvPr id="10" name="Скругленный прямоугольник 9">
            <a:hlinkClick r:id="rId3" action="ppaction://hlinksldjump"/>
          </p:cNvPr>
          <p:cNvSpPr/>
          <p:nvPr/>
        </p:nvSpPr>
        <p:spPr>
          <a:xfrm>
            <a:off x="395536" y="4509120"/>
            <a:ext cx="1584176" cy="576064"/>
          </a:xfrm>
          <a:prstGeom prst="roundRect">
            <a:avLst/>
          </a:prstGeom>
          <a:solidFill>
            <a:schemeClr val="bg2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Антонимы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Самая большая птица – </a:t>
            </a:r>
            <a:r>
              <a:rPr lang="ru-RU" sz="2000" b="1" dirty="0" smtClean="0">
                <a:solidFill>
                  <a:srgbClr val="002060"/>
                </a:solidFill>
              </a:rPr>
              <a:t>страус</a:t>
            </a:r>
            <a:r>
              <a:rPr lang="ru-RU" sz="2000" dirty="0" smtClean="0">
                <a:solidFill>
                  <a:srgbClr val="002060"/>
                </a:solidFill>
              </a:rPr>
              <a:t>. Страус такой тяжёлый, что летать не может. Но бегает так, что не догонишь. 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А </a:t>
            </a:r>
            <a:r>
              <a:rPr lang="ru-RU" sz="2000" b="1" dirty="0" smtClean="0">
                <a:solidFill>
                  <a:srgbClr val="002060"/>
                </a:solidFill>
              </a:rPr>
              <a:t>колибри </a:t>
            </a:r>
            <a:r>
              <a:rPr lang="ru-RU" sz="2000" dirty="0" smtClean="0">
                <a:solidFill>
                  <a:srgbClr val="002060"/>
                </a:solidFill>
              </a:rPr>
              <a:t>– самая маленькая птичка. Она ходить и бегать совсем не может – коготки на пальцах мешают. Она только летает или сидит, уцепившись за ветку. Но летает колибри замечательно.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6008" y="2643182"/>
            <a:ext cx="4191389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1972276"/>
            <a:ext cx="4038600" cy="37818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Антонимы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Много – мало </a:t>
            </a:r>
          </a:p>
          <a:p>
            <a:r>
              <a:rPr lang="ru-RU" dirty="0" smtClean="0"/>
              <a:t>Высокий – низкий</a:t>
            </a:r>
          </a:p>
          <a:p>
            <a:r>
              <a:rPr lang="ru-RU" dirty="0" smtClean="0"/>
              <a:t>Зоркий – слепой</a:t>
            </a:r>
          </a:p>
          <a:p>
            <a:r>
              <a:rPr lang="ru-RU" dirty="0" smtClean="0"/>
              <a:t>Быстрый - медленный</a:t>
            </a:r>
          </a:p>
          <a:p>
            <a:r>
              <a:rPr lang="ru-RU" dirty="0" smtClean="0"/>
              <a:t>Длинный – короткий</a:t>
            </a:r>
          </a:p>
          <a:p>
            <a:r>
              <a:rPr lang="ru-RU" dirty="0" smtClean="0"/>
              <a:t>Много – мало </a:t>
            </a:r>
          </a:p>
          <a:p>
            <a:r>
              <a:rPr lang="ru-RU" dirty="0" smtClean="0"/>
              <a:t>Громко – тихо </a:t>
            </a:r>
          </a:p>
          <a:p>
            <a:r>
              <a:rPr lang="ru-RU" dirty="0" smtClean="0"/>
              <a:t>Яркий – невзрачный</a:t>
            </a:r>
          </a:p>
          <a:p>
            <a:r>
              <a:rPr lang="ru-RU" dirty="0" smtClean="0"/>
              <a:t>Большой - маленький</a:t>
            </a:r>
          </a:p>
          <a:p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Ресурсы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 err="1" smtClean="0"/>
              <a:t>Бабёнышев</a:t>
            </a:r>
            <a:r>
              <a:rPr lang="ru-RU" sz="1800" dirty="0" smtClean="0"/>
              <a:t> А.П.  Самые, самые… Альбом для раскрашивания.  М., Издательство «Малыш» 1976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http://zateevo.ru/?section=page&amp;alias=straus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http://beauty-around.com/photo-panorama/item/16-beautiful-humming-bird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http://www.zooblog.ru/photo/5182-velikolepnyy-pangolin-cheshuychatoe-zhivotnoe.html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http://www.yaplakal.com/forum13/topic300942.html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http://www.liveinternet.ru/tags/%ED%E0%F0%E2%E0%EB/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http://masterok.livejournal.com/750985.html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http://straus74.ru/articles/164/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  <p:sp>
        <p:nvSpPr>
          <p:cNvPr id="5" name="Управляющая кнопка: назад 4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Очень много зубов у некоторых </a:t>
            </a:r>
            <a:r>
              <a:rPr lang="ru-RU" sz="1800" b="1" dirty="0" smtClean="0">
                <a:solidFill>
                  <a:srgbClr val="002060"/>
                </a:solidFill>
              </a:rPr>
              <a:t>дельфинов</a:t>
            </a:r>
            <a:r>
              <a:rPr lang="ru-RU" sz="1800" dirty="0" smtClean="0">
                <a:solidFill>
                  <a:srgbClr val="002060"/>
                </a:solidFill>
              </a:rPr>
              <a:t>. Их даже пересчитать бывает трудно – почти триста штук.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 А у </a:t>
            </a:r>
            <a:r>
              <a:rPr lang="ru-RU" sz="1800" b="1" dirty="0" smtClean="0">
                <a:solidFill>
                  <a:srgbClr val="002060"/>
                </a:solidFill>
              </a:rPr>
              <a:t>нарвала-единорога</a:t>
            </a:r>
            <a:r>
              <a:rPr lang="ru-RU" sz="1800" dirty="0" smtClean="0">
                <a:solidFill>
                  <a:srgbClr val="002060"/>
                </a:solidFill>
              </a:rPr>
              <a:t> чаще всего один зуб. Но какой! Длиной три метра, закручен как штопор, острый, прочный, торчит прямо сквозь верхнюю губу вперёд. В северных морях, если льды затянут полыньи, старый Нарва-вожак пробьёт с разгону лёд своим зубом-бивнем, и вся стая по очереди дышит через это отверстие.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4098" y="3286124"/>
            <a:ext cx="4355209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2576033"/>
            <a:ext cx="4038600" cy="2574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002060"/>
                </a:solidFill>
              </a:rPr>
              <a:t>Самый высоченный зверь – </a:t>
            </a:r>
            <a:r>
              <a:rPr lang="ru-RU" sz="2000" b="1" dirty="0" smtClean="0">
                <a:solidFill>
                  <a:srgbClr val="002060"/>
                </a:solidFill>
              </a:rPr>
              <a:t>жираф</a:t>
            </a:r>
            <a:r>
              <a:rPr lang="ru-RU" sz="2000" dirty="0" smtClean="0">
                <a:solidFill>
                  <a:srgbClr val="002060"/>
                </a:solidFill>
              </a:rPr>
              <a:t>. Ноги у него высокие, шея длинная. Жирафу очень просто обедать листья с самых высоких деревьев.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Самый крошечный зверёк – </a:t>
            </a:r>
            <a:r>
              <a:rPr lang="ru-RU" sz="2000" b="1" dirty="0" smtClean="0">
                <a:solidFill>
                  <a:srgbClr val="002060"/>
                </a:solidFill>
              </a:rPr>
              <a:t>карликовая белозубка</a:t>
            </a:r>
            <a:r>
              <a:rPr lang="ru-RU" sz="2000" dirty="0" smtClean="0">
                <a:solidFill>
                  <a:srgbClr val="002060"/>
                </a:solidFill>
              </a:rPr>
              <a:t>. Ростом с ноготок, вместе с хвостиком  поместится на твоём мизинце. С высоты </a:t>
            </a:r>
            <a:r>
              <a:rPr lang="ru-RU" sz="2000" dirty="0" err="1" smtClean="0">
                <a:solidFill>
                  <a:srgbClr val="002060"/>
                </a:solidFill>
              </a:rPr>
              <a:t>жирафьего</a:t>
            </a:r>
            <a:r>
              <a:rPr lang="ru-RU" sz="2000" dirty="0" smtClean="0">
                <a:solidFill>
                  <a:srgbClr val="002060"/>
                </a:solidFill>
              </a:rPr>
              <a:t> роста, наверное, нелегко разглядеть карликовую белозубку. </a:t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7" name="Содержимое 6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4282" y="2349376"/>
            <a:ext cx="4281518" cy="4293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2520330"/>
            <a:ext cx="4038600" cy="2685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Управляющая кнопка: назад 4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Вот </a:t>
            </a:r>
            <a:r>
              <a:rPr lang="ru-RU" sz="2000" b="1" dirty="0" smtClean="0">
                <a:solidFill>
                  <a:srgbClr val="002060"/>
                </a:solidFill>
              </a:rPr>
              <a:t>сокол</a:t>
            </a:r>
            <a:r>
              <a:rPr lang="ru-RU" sz="2000" dirty="0" smtClean="0">
                <a:solidFill>
                  <a:srgbClr val="002060"/>
                </a:solidFill>
              </a:rPr>
              <a:t>, конечно бы, разглядел. Он самый зоркий. С огромной высоты замечает сокол самые мелкие предметы.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 А </a:t>
            </a:r>
            <a:r>
              <a:rPr lang="ru-RU" sz="2000" b="1" dirty="0" smtClean="0">
                <a:solidFill>
                  <a:srgbClr val="002060"/>
                </a:solidFill>
              </a:rPr>
              <a:t>крот</a:t>
            </a:r>
            <a:r>
              <a:rPr lang="ru-RU" sz="2000" dirty="0" smtClean="0">
                <a:solidFill>
                  <a:srgbClr val="002060"/>
                </a:solidFill>
              </a:rPr>
              <a:t> ничего не видит. Он живёт под землёй, роет там длинные подземные ходы и норы. Роет, роет, а потом выберется наверх воздухом подышать и не различит – день сейчас или ночь.</a:t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6" name="Содержимое 5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4282" y="3000718"/>
            <a:ext cx="4324320" cy="3571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Содержимое 4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2347947"/>
            <a:ext cx="4038600" cy="30304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002060"/>
                </a:solidFill>
              </a:rPr>
              <a:t>Самый быстроногий верь – </a:t>
            </a:r>
            <a:r>
              <a:rPr lang="ru-RU" sz="2200" b="1" dirty="0" smtClean="0">
                <a:solidFill>
                  <a:srgbClr val="002060"/>
                </a:solidFill>
              </a:rPr>
              <a:t>гепард</a:t>
            </a:r>
            <a:r>
              <a:rPr lang="ru-RU" sz="2200" dirty="0" smtClean="0">
                <a:solidFill>
                  <a:srgbClr val="002060"/>
                </a:solidFill>
              </a:rPr>
              <a:t>. Как пуля, вылетает он из засады и несётся огромными лёгкими прыжками. Любого зверя перегонит.</a:t>
            </a:r>
            <a:br>
              <a:rPr lang="ru-RU" sz="2200" dirty="0" smtClean="0">
                <a:solidFill>
                  <a:srgbClr val="002060"/>
                </a:solidFill>
              </a:rPr>
            </a:br>
            <a:r>
              <a:rPr lang="ru-RU" sz="2200" dirty="0" smtClean="0">
                <a:solidFill>
                  <a:srgbClr val="002060"/>
                </a:solidFill>
              </a:rPr>
              <a:t>Пока гепард пробежит сто метров, маленький, похожий на обезьянку зверёк – потто едва успеет пошевелиться. Он очень медлительный.  Не зря на его родине – острове Мадагаскаре -  слово «потто означает «еле-еле».</a:t>
            </a:r>
            <a:r>
              <a:rPr lang="ru-RU" sz="1400" dirty="0" smtClean="0">
                <a:solidFill>
                  <a:srgbClr val="002060"/>
                </a:solidFill>
              </a:rPr>
              <a:t/>
            </a:r>
            <a:br>
              <a:rPr lang="ru-RU" sz="1400" dirty="0" smtClean="0">
                <a:solidFill>
                  <a:srgbClr val="002060"/>
                </a:solidFill>
              </a:rPr>
            </a:b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185092"/>
            <a:ext cx="4038600" cy="33561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034643" y="2081274"/>
            <a:ext cx="3265714" cy="3563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002060"/>
                </a:solidFill>
              </a:rPr>
              <a:t>Длинный-предлинный хвост у </a:t>
            </a:r>
            <a:r>
              <a:rPr lang="ru-RU" sz="2000" b="1" dirty="0" smtClean="0">
                <a:solidFill>
                  <a:srgbClr val="002060"/>
                </a:solidFill>
              </a:rPr>
              <a:t>японского петуха</a:t>
            </a:r>
            <a:r>
              <a:rPr lang="ru-RU" sz="2000" dirty="0" smtClean="0">
                <a:solidFill>
                  <a:srgbClr val="002060"/>
                </a:solidFill>
              </a:rPr>
              <a:t>. Если бы этот Петух взлетел на высокую берёзу, то хвост всё равно бы доставал до земли. Правда с таким хвостом не то что летать, но и ходить без чужой помощи трудно.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А </a:t>
            </a:r>
            <a:r>
              <a:rPr lang="ru-RU" sz="2000" b="1" dirty="0" smtClean="0">
                <a:solidFill>
                  <a:srgbClr val="002060"/>
                </a:solidFill>
              </a:rPr>
              <a:t>чомга</a:t>
            </a:r>
            <a:r>
              <a:rPr lang="ru-RU" sz="2000" dirty="0" smtClean="0">
                <a:solidFill>
                  <a:srgbClr val="002060"/>
                </a:solidFill>
              </a:rPr>
              <a:t> совсем без хвоста. Он ей не нужен. Ведь птичий хвост при плаванье и нырянье не помощник, скорее помеха. Чомга – водоплавающая птица. Всю жизнь она проводит на воде. Даже гнездо для птенцов строит плавучее, из водных растений.</a:t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5830" y="3214686"/>
            <a:ext cx="4472703" cy="3362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2471920"/>
            <a:ext cx="4038600" cy="2782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Больше всех пьёт воды – </a:t>
            </a:r>
            <a:r>
              <a:rPr lang="ru-RU" sz="2000" b="1" dirty="0" smtClean="0">
                <a:solidFill>
                  <a:srgbClr val="002060"/>
                </a:solidFill>
              </a:rPr>
              <a:t>верблюд</a:t>
            </a:r>
            <a:r>
              <a:rPr lang="ru-RU" sz="2000" dirty="0" smtClean="0">
                <a:solidFill>
                  <a:srgbClr val="002060"/>
                </a:solidFill>
              </a:rPr>
              <a:t>. После тяжёлого многодневного перехода через жаркую безводную пустыню верблюд может выпить сразу десять вёдер, почти половину своего веса. 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А медвежонку </a:t>
            </a:r>
            <a:r>
              <a:rPr lang="ru-RU" sz="2000" b="1" dirty="0" smtClean="0">
                <a:solidFill>
                  <a:srgbClr val="002060"/>
                </a:solidFill>
              </a:rPr>
              <a:t>коала</a:t>
            </a:r>
            <a:r>
              <a:rPr lang="ru-RU" sz="2000" dirty="0" smtClean="0">
                <a:solidFill>
                  <a:srgbClr val="002060"/>
                </a:solidFill>
              </a:rPr>
              <a:t> совсем не нужна вода. Его имя – коала – так и переводится – «не пьёт». Коала ест много листьев эвкалипта, и их сок заменяет ему воду.</a:t>
            </a:r>
            <a:r>
              <a:rPr lang="ru-RU" sz="1400" dirty="0" smtClean="0">
                <a:solidFill>
                  <a:srgbClr val="002060"/>
                </a:solidFill>
              </a:rPr>
              <a:t/>
            </a:r>
            <a:br>
              <a:rPr lang="ru-RU" sz="1400" dirty="0" smtClean="0">
                <a:solidFill>
                  <a:srgbClr val="002060"/>
                </a:solidFill>
              </a:rPr>
            </a:b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214457"/>
            <a:ext cx="4038600" cy="3297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797136" y="2081274"/>
            <a:ext cx="3740727" cy="3563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Самый громогласный зверь – </a:t>
            </a:r>
            <a:r>
              <a:rPr lang="ru-RU" sz="1800" b="1" dirty="0" smtClean="0">
                <a:solidFill>
                  <a:srgbClr val="002060"/>
                </a:solidFill>
              </a:rPr>
              <a:t>обезьяна ревун</a:t>
            </a:r>
            <a:r>
              <a:rPr lang="ru-RU" sz="1800" dirty="0" smtClean="0">
                <a:solidFill>
                  <a:srgbClr val="002060"/>
                </a:solidFill>
              </a:rPr>
              <a:t>. Соберутся ревуны в кружок и вопят, кричат, ухают – за пять километров слышно. Эти крики для них и разговор,  и песня, и угроза врагам, чтобы не подходили.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А ящер </a:t>
            </a:r>
            <a:r>
              <a:rPr lang="ru-RU" sz="1800" b="1" dirty="0" smtClean="0">
                <a:solidFill>
                  <a:srgbClr val="002060"/>
                </a:solidFill>
              </a:rPr>
              <a:t>панголин</a:t>
            </a:r>
            <a:r>
              <a:rPr lang="ru-RU" sz="1800" dirty="0" smtClean="0">
                <a:solidFill>
                  <a:srgbClr val="002060"/>
                </a:solidFill>
              </a:rPr>
              <a:t> молчалив. Никаких звуков не произносит. Молча ест муравьёв, молча встречается с родственниками, такими же ящерами,  молча дерётся с врагами. Вот уж действительно тихоня!</a:t>
            </a:r>
            <a:br>
              <a:rPr lang="ru-RU" sz="1800" dirty="0" smtClean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81369" y="3266833"/>
            <a:ext cx="1590261" cy="1192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5772978" y="3266833"/>
            <a:ext cx="1789043" cy="1192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2060"/>
                </a:solidFill>
              </a:rPr>
              <a:t>Не зря говорят: «Вырядился как попугай». Посмотри на попугая </a:t>
            </a:r>
            <a:r>
              <a:rPr lang="ru-RU" sz="1800" b="1" dirty="0" smtClean="0">
                <a:solidFill>
                  <a:srgbClr val="002060"/>
                </a:solidFill>
              </a:rPr>
              <a:t>ара</a:t>
            </a:r>
            <a:r>
              <a:rPr lang="ru-RU" sz="1800" dirty="0" smtClean="0">
                <a:solidFill>
                  <a:srgbClr val="002060"/>
                </a:solidFill>
              </a:rPr>
              <a:t>. Он переливается всеми цветами. </a:t>
            </a:r>
            <a:br>
              <a:rPr lang="ru-RU" sz="1800" dirty="0" smtClean="0">
                <a:solidFill>
                  <a:srgbClr val="002060"/>
                </a:solidFill>
              </a:rPr>
            </a:br>
            <a:r>
              <a:rPr lang="ru-RU" sz="1800" dirty="0" smtClean="0">
                <a:solidFill>
                  <a:srgbClr val="002060"/>
                </a:solidFill>
              </a:rPr>
              <a:t>Но среди попугаев можно найти самую неприметную птичку. Это </a:t>
            </a:r>
            <a:r>
              <a:rPr lang="ru-RU" sz="1800" b="1" dirty="0" smtClean="0">
                <a:solidFill>
                  <a:srgbClr val="002060"/>
                </a:solidFill>
              </a:rPr>
              <a:t>земляной попугайчик</a:t>
            </a:r>
            <a:r>
              <a:rPr lang="ru-RU" sz="1800" dirty="0" smtClean="0">
                <a:solidFill>
                  <a:srgbClr val="002060"/>
                </a:solidFill>
              </a:rPr>
              <a:t>.  У него неяркое серовато-зелёное оперение. Благодаря такой окраске он незаметен.</a:t>
            </a:r>
            <a:br>
              <a:rPr lang="ru-RU" sz="1800" dirty="0" smtClean="0">
                <a:solidFill>
                  <a:srgbClr val="002060"/>
                </a:solidFill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288865"/>
            <a:ext cx="4038600" cy="31486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Содержимое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648200" y="2649880"/>
            <a:ext cx="4038600" cy="2426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Управляющая кнопка: назад 6">
            <a:hlinkClick r:id="" action="ppaction://hlinkshowjump?jump=firstslide" highlightClick="1"/>
          </p:cNvPr>
          <p:cNvSpPr/>
          <p:nvPr/>
        </p:nvSpPr>
        <p:spPr>
          <a:xfrm>
            <a:off x="8676456" y="6364264"/>
            <a:ext cx="467544" cy="493736"/>
          </a:xfrm>
          <a:prstGeom prst="actionButtonBackPrevious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269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Самые-самые  или  антонимы в животном мире</vt:lpstr>
      <vt:lpstr>Очень много зубов у некоторых дельфинов. Их даже пересчитать бывает трудно – почти триста штук.  А у нарвала-единорога чаще всего один зуб. Но какой! Длиной три метра, закручен как штопор, острый, прочный, торчит прямо сквозь верхнюю губу вперёд. В северных морях, если льды затянут полыньи, старый Нарва-вожак пробьёт с разгону лёд своим зубом-бивнем, и вся стая по очереди дышит через это отверстие.</vt:lpstr>
      <vt:lpstr> Самый высоченный зверь – жираф. Ноги у него высокие, шея длинная. Жирафу очень просто обедать листья с самых высоких деревьев. Самый крошечный зверёк – карликовая белозубка. Ростом с ноготок, вместе с хвостиком  поместится на твоём мизинце. С высоты жирафьего роста, наверное, нелегко разглядеть карликовую белозубку.  </vt:lpstr>
      <vt:lpstr>Вот сокол, конечно бы, разглядел. Он самый зоркий. С огромной высоты замечает сокол самые мелкие предметы.  А крот ничего не видит. Он живёт под землёй, роет там длинные подземные ходы и норы. Роет, роет, а потом выберется наверх воздухом подышать и не различит – день сейчас или ночь. </vt:lpstr>
      <vt:lpstr>Самый быстроногий верь – гепард. Как пуля, вылетает он из засады и несётся огромными лёгкими прыжками. Любого зверя перегонит. Пока гепард пробежит сто метров, маленький, похожий на обезьянку зверёк – потто едва успеет пошевелиться. Он очень медлительный.  Не зря на его родине – острове Мадагаскаре -  слово «потто означает «еле-еле». </vt:lpstr>
      <vt:lpstr> Длинный-предлинный хвост у японского петуха. Если бы этот Петух взлетел на высокую берёзу, то хвост всё равно бы доставал до земли. Правда с таким хвостом не то что летать, но и ходить без чужой помощи трудно. А чомга совсем без хвоста. Он ей не нужен. Ведь птичий хвост при плаванье и нырянье не помощник, скорее помеха. Чомга – водоплавающая птица. Всю жизнь она проводит на воде. Даже гнездо для птенцов строит плавучее, из водных растений. </vt:lpstr>
      <vt:lpstr>Больше всех пьёт воды – верблюд. После тяжёлого многодневного перехода через жаркую безводную пустыню верблюд может выпить сразу десять вёдер, почти половину своего веса.  А медвежонку коала совсем не нужна вода. Его имя – коала – так и переводится – «не пьёт». Коала ест много листьев эвкалипта, и их сок заменяет ему воду. </vt:lpstr>
      <vt:lpstr>Самый громогласный зверь – обезьяна ревун. Соберутся ревуны в кружок и вопят, кричат, ухают – за пять километров слышно. Эти крики для них и разговор,  и песня, и угроза врагам, чтобы не подходили.  А ящер панголин молчалив. Никаких звуков не произносит. Молча ест муравьёв, молча встречается с родственниками, такими же ящерами,  молча дерётся с врагами. Вот уж действительно тихоня! </vt:lpstr>
      <vt:lpstr>Не зря говорят: «Вырядился как попугай». Посмотри на попугая ара. Он переливается всеми цветами.  Но среди попугаев можно найти самую неприметную птичку. Это земляной попугайчик.  У него неяркое серовато-зелёное оперение. Благодаря такой окраске он незаметен. </vt:lpstr>
      <vt:lpstr>Самая большая птица – страус. Страус такой тяжёлый, что летать не может. Но бегает так, что не догонишь.  А колибри – самая маленькая птичка. Она ходить и бегать совсем не может – коготки на пальцах мешают. Она только летает или сидит, уцепившись за ветку. Но летает колибри замечательно. </vt:lpstr>
      <vt:lpstr>Антонимы</vt:lpstr>
      <vt:lpstr>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Очень много зубов у некоторых дельфинов. Их даже пересчитать бывает трудно – почти триста штук.  А у нарвала-единорога чаще всего один зуб. Но какой! Длиной три метра, закручен как штопор, острый, прочный, торчит прямо сквозь верхнюю губу вперёд. В северных морях, если льды затянут полыньи, старый Нарва-вожак пробьёт с разгону лёд своим зубом-бивнем, и вся стая по очереди дышит через это отверстие.</dc:title>
  <dc:creator>воспитатель</dc:creator>
  <cp:lastModifiedBy>VikiV</cp:lastModifiedBy>
  <cp:revision>23</cp:revision>
  <dcterms:created xsi:type="dcterms:W3CDTF">2014-11-26T06:10:44Z</dcterms:created>
  <dcterms:modified xsi:type="dcterms:W3CDTF">2015-02-19T18:15:11Z</dcterms:modified>
</cp:coreProperties>
</file>