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45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6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7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56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31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9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1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2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8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C737-FC94-4C60-A46B-10D07E9E971C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3088-F2F3-4EA4-808E-18353D83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4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584175"/>
          </a:xfrm>
        </p:spPr>
        <p:txBody>
          <a:bodyPr/>
          <a:lstStyle/>
          <a:p>
            <a:r>
              <a:rPr lang="ru-RU" dirty="0" smtClean="0"/>
              <a:t>Дидактическая игра для детей среднего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«Найди лишнее»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Отгадай, что лишнее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 descr="Помидоры и огурцы за неделю подорожали на 150% Телекомпания &quot;Орбита&quot;">
            <a:hlinkClick r:id="rId2" action="ppaction://hlinksldjump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3449357" cy="27363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4 potatoes картофель - Овощи - Презентация по биологии - 900 детских презентаций - Детские развивающие игры">
            <a:hlinkClick r:id="rId2" action="ppaction://hlinksldjump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19050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Фрукты">
            <a:hlinkClick r:id="" action="ppaction://hlinkshowjump?jump=lastslide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52736"/>
            <a:ext cx="3402335" cy="2611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Семена, посевматериал кукуруза гибриды импортные купить в Автономной республике Крым на AVITO.ru">
            <a:hlinkClick r:id="" action="ppaction://hlinkshowjump?jump=nextslide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2376264" cy="2658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894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1470025"/>
          </a:xfrm>
        </p:spPr>
        <p:txBody>
          <a:bodyPr/>
          <a:lstStyle/>
          <a:p>
            <a:r>
              <a:rPr lang="ru-RU" dirty="0" smtClean="0"/>
              <a:t>Подумай ещё!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Дневник Тамара_Апельсинка : LiveInternet - Российский Сервис Онлайн-Дневников">
            <a:hlinkClick r:id="rId2" action="ppaction://hlinksldjump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6872"/>
            <a:ext cx="3096343" cy="2952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8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4" name="Объект 3" descr="Smiley Face Emoticon Smile Day Sit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2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Дидактическая игра для детей среднего возраста</vt:lpstr>
      <vt:lpstr>Отгадай, что лишнее </vt:lpstr>
      <vt:lpstr>Подумай ещё!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для детей среднего возраста</dc:title>
  <dc:creator>Ученик</dc:creator>
  <cp:lastModifiedBy>Ученик</cp:lastModifiedBy>
  <cp:revision>4</cp:revision>
  <dcterms:created xsi:type="dcterms:W3CDTF">2014-10-21T10:03:23Z</dcterms:created>
  <dcterms:modified xsi:type="dcterms:W3CDTF">2014-10-21T10:41:28Z</dcterms:modified>
</cp:coreProperties>
</file>