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86" d="100"/>
          <a:sy n="86" d="100"/>
        </p:scale>
        <p:origin x="8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4455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FF0000"/>
                </a:solidFill>
              </a:rPr>
              <a:t>Ж</a:t>
            </a:r>
            <a:r>
              <a:rPr lang="ru-RU" sz="4000" b="1" dirty="0">
                <a:solidFill>
                  <a:prstClr val="black"/>
                </a:solidFill>
              </a:rPr>
              <a:t>елезнодорожник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6876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Железную дорогу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 Обслуживают много: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Помощник машиниста,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Кассир и замминистра,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А также машинист,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А также сам министр,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А также ревизор,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А также контролёр,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Плюс путевой обходчик,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Диспетчер, проводник.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Состав пойти не сможет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 Без каждого из них.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За то, что ходит поезд,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Им кланяемся в пояс!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68534"/>
            <a:ext cx="3816424" cy="476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9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85010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</a:t>
            </a:r>
            <a:r>
              <a:rPr lang="ru-RU" b="1" i="1" dirty="0"/>
              <a:t>инолог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898" y="90872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Будущая профессия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Минералы ищет геолог.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Языки изучает филолог.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Раскопки ведёт археолог.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Это понятно,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Но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Кто же такой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Кинолог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—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Тот, кто смотрит кино!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кинологом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 стать хочу —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Кино-логия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Мне по плечу!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Но папа сказал: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— А ну-ка,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Откроем словарь...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Итак: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«Кинология — это наука,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Изучающая собак».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Решено: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Буду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кинологом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 —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От собак не оттащите волоком!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Нравятся очень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Бульдоги мне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И другие четвероногие!..</a:t>
            </a: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758826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... — Вы кто: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Археолог?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Филолог?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Геолог? —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Спросят меня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И услышат в ответ: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— Я по профессии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Просто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кинолог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...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Другими словами,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Собаковед!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315"/>
            <a:ext cx="3456384" cy="60145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2968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>
                <a:solidFill>
                  <a:srgbClr val="FF0000"/>
                </a:solidFill>
              </a:rPr>
              <a:t>К</a:t>
            </a:r>
            <a:r>
              <a:rPr lang="ru-RU" sz="4400" b="1" i="1" dirty="0">
                <a:solidFill>
                  <a:prstClr val="black"/>
                </a:solidFill>
              </a:rPr>
              <a:t>омбайнер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67" y="971459"/>
            <a:ext cx="3657917" cy="5188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r="9977"/>
          <a:stretch>
            <a:fillRect/>
          </a:stretch>
        </p:blipFill>
        <p:spPr>
          <a:xfrm>
            <a:off x="4932040" y="476672"/>
            <a:ext cx="3600400" cy="5351264"/>
          </a:xfrm>
          <a:prstGeom prst="roundRect">
            <a:avLst>
              <a:gd name="adj" fmla="val 0"/>
            </a:avLst>
          </a:prstGeom>
          <a:ln w="57150" cmpd="thickThin">
            <a:solidFill>
              <a:sysClr val="windowText" lastClr="000000">
                <a:lumMod val="50000"/>
                <a:lumOff val="50000"/>
              </a:sys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7998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3058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>
                <a:solidFill>
                  <a:srgbClr val="FF0000"/>
                </a:solidFill>
              </a:rPr>
              <a:t>К</a:t>
            </a:r>
            <a:r>
              <a:rPr lang="ru-RU" sz="4400" b="1" i="1" dirty="0">
                <a:solidFill>
                  <a:prstClr val="black"/>
                </a:solidFill>
              </a:rPr>
              <a:t>осмонавт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3384376" cy="3294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059605"/>
            <a:ext cx="3312368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" r="1985"/>
          <a:stretch>
            <a:fillRect/>
          </a:stretch>
        </p:blipFill>
        <p:spPr>
          <a:xfrm>
            <a:off x="4860032" y="476672"/>
            <a:ext cx="3744416" cy="5400600"/>
          </a:xfrm>
          <a:prstGeom prst="roundRect">
            <a:avLst>
              <a:gd name="adj" fmla="val 0"/>
            </a:avLst>
          </a:prstGeom>
          <a:ln w="57150" cmpd="thickThin">
            <a:solidFill>
              <a:sysClr val="windowText" lastClr="000000">
                <a:lumMod val="50000"/>
                <a:lumOff val="50000"/>
              </a:sys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3895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0"/>
            <a:ext cx="2438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4800" b="1" kern="0" dirty="0">
                <a:ln w="3175" cmpd="sng">
                  <a:noFill/>
                </a:ln>
                <a:solidFill>
                  <a:srgbClr val="FF0000"/>
                </a:solidFill>
                <a:latin typeface="Garamond" panose="02020404030301010803"/>
              </a:rPr>
              <a:t>Л</a:t>
            </a:r>
            <a:r>
              <a:rPr lang="ru-RU" sz="4800" b="1" kern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есоруб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60" y="856753"/>
            <a:ext cx="3310415" cy="5188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r="16850"/>
          <a:stretch>
            <a:fillRect/>
          </a:stretch>
        </p:blipFill>
        <p:spPr>
          <a:xfrm>
            <a:off x="4932040" y="476672"/>
            <a:ext cx="3600400" cy="5400600"/>
          </a:xfrm>
          <a:prstGeom prst="roundRect">
            <a:avLst>
              <a:gd name="adj" fmla="val 0"/>
            </a:avLst>
          </a:prstGeom>
          <a:ln w="57150" cmpd="thickThin">
            <a:solidFill>
              <a:sysClr val="windowText" lastClr="000000">
                <a:lumMod val="50000"/>
                <a:lumOff val="50000"/>
              </a:sys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76530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526"/>
            <a:ext cx="29274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4800" b="1" kern="0" dirty="0">
                <a:ln w="3175" cmpd="sng">
                  <a:noFill/>
                </a:ln>
                <a:solidFill>
                  <a:srgbClr val="FF0000"/>
                </a:solidFill>
                <a:latin typeface="Garamond" panose="02020404030301010803"/>
              </a:rPr>
              <a:t>Л</a:t>
            </a:r>
            <a:r>
              <a:rPr lang="ru-RU" sz="4800" b="1" kern="0" dirty="0">
                <a:ln w="3175" cmpd="sng">
                  <a:noFill/>
                </a:ln>
                <a:solidFill>
                  <a:prstClr val="black"/>
                </a:solidFill>
                <a:latin typeface="Garamond" panose="02020404030301010803"/>
              </a:rPr>
              <a:t>есничий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7" y="841830"/>
            <a:ext cx="3700593" cy="5188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r="4879"/>
          <a:stretch>
            <a:fillRect/>
          </a:stretch>
        </p:blipFill>
        <p:spPr>
          <a:xfrm>
            <a:off x="4860032" y="548680"/>
            <a:ext cx="3744416" cy="5351264"/>
          </a:xfrm>
          <a:prstGeom prst="roundRect">
            <a:avLst>
              <a:gd name="adj" fmla="val 0"/>
            </a:avLst>
          </a:prstGeom>
          <a:ln w="57150" cmpd="thickThin">
            <a:solidFill>
              <a:sysClr val="windowText" lastClr="000000">
                <a:lumMod val="50000"/>
                <a:lumOff val="50000"/>
              </a:sys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0214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29132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>
                <a:solidFill>
                  <a:srgbClr val="FF0000"/>
                </a:solidFill>
              </a:rPr>
              <a:t>М</a:t>
            </a:r>
            <a:r>
              <a:rPr lang="ru-RU" sz="4400" b="1" i="1" dirty="0">
                <a:solidFill>
                  <a:prstClr val="black"/>
                </a:solidFill>
              </a:rPr>
              <a:t>узыкант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3682303" cy="1609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132856"/>
            <a:ext cx="2883658" cy="1591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207" y="3688633"/>
            <a:ext cx="2761727" cy="1591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r="2182"/>
          <a:stretch>
            <a:fillRect/>
          </a:stretch>
        </p:blipFill>
        <p:spPr>
          <a:xfrm>
            <a:off x="4932040" y="476672"/>
            <a:ext cx="3672408" cy="5472608"/>
          </a:xfrm>
          <a:prstGeom prst="roundRect">
            <a:avLst>
              <a:gd name="adj" fmla="val 0"/>
            </a:avLst>
          </a:prstGeom>
          <a:ln w="57150" cmpd="thickThin">
            <a:solidFill>
              <a:sysClr val="windowText" lastClr="000000">
                <a:lumMod val="50000"/>
                <a:lumOff val="50000"/>
              </a:sys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3326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3196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4800" b="1" kern="0" dirty="0">
                <a:ln w="3175" cmpd="sng">
                  <a:noFill/>
                </a:ln>
                <a:solidFill>
                  <a:srgbClr val="FF0000"/>
                </a:solidFill>
                <a:latin typeface="Garamond" panose="02020404030301010803"/>
              </a:rPr>
              <a:t>М</a:t>
            </a:r>
            <a:r>
              <a:rPr lang="ru-RU" sz="4800" b="1" kern="0" dirty="0">
                <a:ln w="3175" cmpd="sng">
                  <a:noFill/>
                </a:ln>
                <a:solidFill>
                  <a:srgbClr val="002060"/>
                </a:solidFill>
                <a:latin typeface="Garamond" panose="02020404030301010803"/>
              </a:rPr>
              <a:t>ашинист</a:t>
            </a:r>
            <a:endParaRPr lang="ru-RU" kern="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16" y="942208"/>
            <a:ext cx="3816427" cy="5188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7" r="27847"/>
          <a:stretch>
            <a:fillRect/>
          </a:stretch>
        </p:blipFill>
        <p:spPr>
          <a:xfrm>
            <a:off x="4860032" y="548680"/>
            <a:ext cx="3672408" cy="5400600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32593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2444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ea typeface="+mj-ea"/>
                <a:cs typeface="+mj-cs"/>
              </a:rPr>
              <a:t>О</a:t>
            </a:r>
            <a:r>
              <a:rPr lang="ru-RU" sz="4400" b="1" i="1" dirty="0">
                <a:solidFill>
                  <a:prstClr val="black"/>
                </a:solidFill>
                <a:ea typeface="+mj-ea"/>
                <a:cs typeface="+mj-cs"/>
              </a:rPr>
              <a:t>хотник</a:t>
            </a:r>
            <a:endParaRPr lang="ru-RU" dirty="0"/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80727"/>
            <a:ext cx="3240360" cy="4896545"/>
          </a:xfrm>
          <a:prstGeom prst="rect">
            <a:avLst/>
          </a:prstGeo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620688"/>
            <a:ext cx="357198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3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mybook</Template>
  <TotalTime>20</TotalTime>
  <Words>71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Тема Office</vt:lpstr>
      <vt:lpstr>Презентация PowerPoint</vt:lpstr>
      <vt:lpstr>Кинолог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GGGic230</dc:creator>
  <cp:lastModifiedBy>GGGic230</cp:lastModifiedBy>
  <cp:revision>4</cp:revision>
  <dcterms:created xsi:type="dcterms:W3CDTF">2015-01-03T17:45:41Z</dcterms:created>
  <dcterms:modified xsi:type="dcterms:W3CDTF">2015-01-03T18:10:45Z</dcterms:modified>
</cp:coreProperties>
</file>