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74;%20&#1075;&#1086;&#1089;&#1090;&#1103;&#1093;%20&#1091;%20&#1089;&#1082;&#1072;&#1079;&#1082;&#1080;%20mp3\1eefc124f60e8ed68a9608b27a3f6db8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1eefc124f60e8ed68a9608b27a3f6db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Создаем книгу, рассматриваем иллюстрации</a:t>
            </a:r>
            <a:endParaRPr lang="ru-RU" sz="4000" dirty="0"/>
          </a:p>
        </p:txBody>
      </p:sp>
      <p:pic>
        <p:nvPicPr>
          <p:cNvPr id="5" name="Содержимое 4" descr="IMG_0694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609600" y="2417763"/>
            <a:ext cx="3886200" cy="2914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IMG_0695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845050" y="2417763"/>
            <a:ext cx="3886200" cy="2914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          Вывод: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получили доступные знания о создании книги.</a:t>
            </a:r>
          </a:p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Научились рисовать и лепить  репку.</a:t>
            </a:r>
          </a:p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Получили эмоциональное удовольствие от создания книги.</a:t>
            </a:r>
          </a:p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Пролистывая  книгу, стараются рассказать сказку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Репка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  <p:pic>
        <p:nvPicPr>
          <p:cNvPr id="4" name="Рисунок 3" descr="IMG_068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779912" y="548680"/>
            <a:ext cx="4272475" cy="32043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Проект:   «Создание иллюстрированной книги по р. н. с. «Репка»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Участники проекта: дети, родители, воспитатели группы.</a:t>
            </a:r>
          </a:p>
          <a:p>
            <a:r>
              <a:rPr lang="ru-RU" dirty="0" smtClean="0"/>
              <a:t>Цель проекта: прививать интерес и любовь к книге, к русским народным сказкам.</a:t>
            </a:r>
          </a:p>
          <a:p>
            <a:r>
              <a:rPr lang="ru-RU" dirty="0" smtClean="0"/>
              <a:t>Задачи: знакомить с р.н.с. «Репка»; дать доступные знания о книге; развивать технические умения и навыки, творческие способности; </a:t>
            </a:r>
          </a:p>
          <a:p>
            <a:r>
              <a:rPr lang="ru-RU" dirty="0" smtClean="0"/>
              <a:t>воспитывать любовь к сказкам; </a:t>
            </a:r>
          </a:p>
          <a:p>
            <a:r>
              <a:rPr lang="ru-RU" dirty="0" smtClean="0"/>
              <a:t>привлечь родителей к участию в проекте.</a:t>
            </a:r>
            <a:endParaRPr lang="ru-RU" dirty="0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реализации проекта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1.Узнать как можно больше о книге: из каких частей состоит книга, кто создает рисунки в книгах.</a:t>
            </a:r>
          </a:p>
          <a:p>
            <a:r>
              <a:rPr lang="ru-RU" sz="2000" dirty="0" smtClean="0"/>
              <a:t>2.Рисовать, лепить по сказке «Репка» (репку).</a:t>
            </a:r>
          </a:p>
          <a:p>
            <a:r>
              <a:rPr lang="ru-RU" sz="2000" dirty="0" smtClean="0"/>
              <a:t>3.Вместе с родителями проиллюстрировать сказку.</a:t>
            </a:r>
          </a:p>
          <a:p>
            <a:r>
              <a:rPr lang="ru-RU" sz="2000" dirty="0" smtClean="0"/>
              <a:t>4.Сделать книгу, используя рисунки.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IMG_0696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3006436" y="2046316"/>
            <a:ext cx="5112327" cy="383216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 приемы: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Чтение сказок, беседы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Рассматривание иллюстраций</a:t>
            </a:r>
            <a:endParaRPr lang="ru-RU" dirty="0"/>
          </a:p>
        </p:txBody>
      </p:sp>
      <p:pic>
        <p:nvPicPr>
          <p:cNvPr id="5" name="Рисунок 4" descr="IMG_068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2636912"/>
            <a:ext cx="3408379" cy="25562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G_068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60032" y="2708920"/>
            <a:ext cx="3480388" cy="26102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– драматизация по сказке, звукоподражание героям</a:t>
            </a:r>
            <a:endParaRPr lang="ru-RU" dirty="0"/>
          </a:p>
        </p:txBody>
      </p:sp>
      <p:pic>
        <p:nvPicPr>
          <p:cNvPr id="5" name="Содержимое 4" descr="IMG_0657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609600" y="2417763"/>
            <a:ext cx="3886200" cy="2914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IMG_0658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845050" y="2417763"/>
            <a:ext cx="3886200" cy="2914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Лепка – сажаем репку</a:t>
            </a:r>
            <a:endParaRPr lang="ru-RU" dirty="0"/>
          </a:p>
        </p:txBody>
      </p:sp>
      <p:pic>
        <p:nvPicPr>
          <p:cNvPr id="7" name="Содержимое 6" descr="IMG_066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609600" y="2417763"/>
            <a:ext cx="3886200" cy="2914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Содержимое 11" descr="IMG_0664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845050" y="2417763"/>
            <a:ext cx="3886200" cy="2914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66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1560" y="404663"/>
            <a:ext cx="3384376" cy="25382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IMG_066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27984" y="404664"/>
            <a:ext cx="3528392" cy="26462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G_067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39552" y="3356992"/>
            <a:ext cx="3528392" cy="26462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G_067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427984" y="3356992"/>
            <a:ext cx="3528392" cy="26462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67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476672"/>
            <a:ext cx="3744417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IMG_067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32040" y="476672"/>
            <a:ext cx="3648406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G_067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699792" y="3573016"/>
            <a:ext cx="3648405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Рисовали дома с родителями</a:t>
            </a:r>
            <a:endParaRPr lang="ru-RU" sz="3200" dirty="0"/>
          </a:p>
        </p:txBody>
      </p:sp>
      <p:pic>
        <p:nvPicPr>
          <p:cNvPr id="7" name="Содержимое 6" descr="IMG_0689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611560" y="1268760"/>
            <a:ext cx="3600400" cy="2700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Содержимое 7" descr="IMG_0692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716016" y="1268760"/>
            <a:ext cx="3600400" cy="2700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MG_069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059832" y="4221088"/>
            <a:ext cx="3192355" cy="23942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275</TotalTime>
  <Words>187</Words>
  <Application>Microsoft Office PowerPoint</Application>
  <PresentationFormat>Экран (4:3)</PresentationFormat>
  <Paragraphs>29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Слайд 1</vt:lpstr>
      <vt:lpstr>Проект:   «Создание иллюстрированной книги по р. н. с. «Репка»</vt:lpstr>
      <vt:lpstr>План реализации проекта</vt:lpstr>
      <vt:lpstr>Методы и приемы:</vt:lpstr>
      <vt:lpstr>Игра – драматизация по сказке, звукоподражание героям</vt:lpstr>
      <vt:lpstr>Лепка – сажаем репку</vt:lpstr>
      <vt:lpstr>Слайд 7</vt:lpstr>
      <vt:lpstr>Слайд 8</vt:lpstr>
      <vt:lpstr>Рисовали дома с родителями</vt:lpstr>
      <vt:lpstr>Создаем книгу, рассматриваем иллюстрации</vt:lpstr>
      <vt:lpstr>          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атто</cp:lastModifiedBy>
  <cp:revision>33</cp:revision>
  <dcterms:created xsi:type="dcterms:W3CDTF">2014-11-18T16:04:59Z</dcterms:created>
  <dcterms:modified xsi:type="dcterms:W3CDTF">2015-01-11T17:38:38Z</dcterms:modified>
</cp:coreProperties>
</file>