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849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ГБДОУ № 56 п.Саперный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AD5C-E3E5-47E9-BCEB-6E2069C1C814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F83D-E81F-467E-8477-1B3DBFD5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619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ГБДОУ № 56 п.Саперный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20A99-DB27-450A-B9DF-A51E121AD3E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79B7-6752-4A83-B4A1-EE1D3146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007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ГБДОУ № 56 п.Саперный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4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83F8-81E3-442F-8B0B-B1173869AB50}" type="datetime1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3481-AD75-4CD3-86C4-CA3CBC69A2C2}" type="datetime1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9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ABDD-477E-4E17-BF61-7D4E355E8439}" type="datetime1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0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1949-294E-4D6F-BFDD-E286D809A36C}" type="datetime1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6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F4EC-05C7-4128-A6FF-D72F71C4D2D6}" type="datetime1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1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AA17-8990-4A26-8F40-C505A64A2DC5}" type="datetime1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1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E2B7-3C77-4301-BADC-1B87E9DE6D31}" type="datetime1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0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E5C-C1B8-419C-A8E5-3F573633CDA6}" type="datetime1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5C6-FA9F-432A-B1AC-3C8C69143665}" type="datetime1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8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005-3D23-406E-A481-151C62608A53}" type="datetime1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6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E311-8A30-4657-92A5-C0DA1D76B0A6}" type="datetime1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5BDB5-0CEC-4154-8E5B-51E02F7B1E4C}" type="datetime1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Воспитатель ГБДОУ № 56 Магомедова Л.Н. Санкт-Петербург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7F04-094D-458A-BA0F-24A7D3DB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918648" cy="331236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«ВСЕ ПРОФЕССИИ НУЖНЫ, ВСЕ ПРОФЕССИИ  ВАЖНЫ.»</a:t>
            </a:r>
            <a:endParaRPr lang="ru-RU" sz="6000" b="1" i="1" dirty="0">
              <a:solidFill>
                <a:srgbClr val="00B0F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Воспитатель ГБДОУ № 56 Магомедова Л.Н. </a:t>
            </a:r>
          </a:p>
          <a:p>
            <a:endParaRPr lang="ru-RU" sz="2400" b="1" i="1" dirty="0">
              <a:solidFill>
                <a:srgbClr val="00B0F0"/>
              </a:solidFill>
            </a:endParaRPr>
          </a:p>
          <a:p>
            <a:endParaRPr lang="ru-RU" sz="2400" b="1" i="1" dirty="0" smtClean="0">
              <a:solidFill>
                <a:srgbClr val="00B0F0"/>
              </a:solidFill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</a:rPr>
              <a:t>Санкт-Петербург 2015</a:t>
            </a:r>
          </a:p>
          <a:p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0373" y="143054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ГБДОУ № 56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Цели и задачи: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ф</a:t>
            </a:r>
            <a:r>
              <a:rPr lang="ru-RU" dirty="0" smtClean="0">
                <a:solidFill>
                  <a:srgbClr val="7030A0"/>
                </a:solidFill>
              </a:rPr>
              <a:t>ормирование представлений у детей о профессии взрослых;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обогащение и расширение представлений об окружающем мире, в частности о детском саде;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познакомить детей с несколькими видами профессий;</a:t>
            </a:r>
          </a:p>
          <a:p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ru-RU" dirty="0" smtClean="0">
                <a:solidFill>
                  <a:srgbClr val="7030A0"/>
                </a:solidFill>
              </a:rPr>
              <a:t>оказать значение трудовой деятельности в жизни человека;</a:t>
            </a:r>
          </a:p>
          <a:p>
            <a:r>
              <a:rPr lang="ru-RU" dirty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оспитать уважительное и доброе отношение к людям разных профессий.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2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7488832" cy="2183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заболело ухо,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 горле стало сухо.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волнуйся и не плачь –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тебе поможет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екер\Desktop\распечатаь\20150211_120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06712"/>
            <a:ext cx="698477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65304"/>
            <a:ext cx="69847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42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0"/>
            <a:ext cx="5914358" cy="1844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же мастер щей, борщей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рагу из овощей?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Вкусный сварит нам бульон,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Торт испечь сумеет он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нажарит нам котлетки.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же он?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екер\Desktop\распечатаь\20150209_090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94202"/>
            <a:ext cx="6984776" cy="38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65304"/>
            <a:ext cx="7200800" cy="9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55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3"/>
            <a:ext cx="7920880" cy="17281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постирает нам белье,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было чистое оно,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Посушит и разгладит,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утюгом погладит?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Шекер\Desktop\распечатаь\20150209_091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34" y="1916832"/>
            <a:ext cx="6470946" cy="38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34" y="5646578"/>
            <a:ext cx="6470945" cy="10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936104"/>
          </a:xfrm>
        </p:spPr>
        <p:txBody>
          <a:bodyPr>
            <a:noAutofit/>
          </a:bodyPr>
          <a:lstStyle/>
          <a:p>
            <a:r>
              <a:rPr lang="ru-RU" sz="2400" dirty="0"/>
              <a:t>Кто с детьми всегда играет,</a:t>
            </a:r>
            <a:br>
              <a:rPr lang="ru-RU" sz="2400" dirty="0"/>
            </a:br>
            <a:r>
              <a:rPr lang="ru-RU" sz="2400" dirty="0"/>
              <a:t>Книжки умные читает,</a:t>
            </a:r>
            <a:br>
              <a:rPr lang="ru-RU" sz="2400" dirty="0"/>
            </a:br>
            <a:r>
              <a:rPr lang="ru-RU" sz="2400" dirty="0"/>
              <a:t>Водит деток погулять</a:t>
            </a:r>
            <a:br>
              <a:rPr lang="ru-RU" sz="2400" dirty="0"/>
            </a:br>
            <a:r>
              <a:rPr lang="ru-RU" sz="2400" dirty="0"/>
              <a:t>И укладывает спать?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rot="10800000" flipV="1">
            <a:off x="827584" y="6021288"/>
            <a:ext cx="7272808" cy="667456"/>
          </a:xfrm>
        </p:spPr>
        <p:txBody>
          <a:bodyPr/>
          <a:lstStyle/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444444"/>
                </a:solidFill>
                <a:latin typeface="Arial"/>
                <a:ea typeface="Times New Roman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Arial"/>
                <a:ea typeface="Times New Roman"/>
              </a:rPr>
              <a:t>Воспитатель – это добрый, внимательный, заботливый человек, который очень сильно любит маленьких детей.</a:t>
            </a: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Шекер\Desktop\ЛЮДА садик\c телефона\20150209_092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1" y="1628800"/>
            <a:ext cx="731287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0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60840" cy="108012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4"/>
                </a:solidFill>
              </a:rPr>
              <a:t>Кто воспитателю поможет,</a:t>
            </a:r>
            <a:br>
              <a:rPr lang="ru-RU" sz="2800" dirty="0">
                <a:solidFill>
                  <a:schemeClr val="accent4"/>
                </a:solidFill>
              </a:rPr>
            </a:br>
            <a:r>
              <a:rPr lang="ru-RU" sz="2800" dirty="0">
                <a:solidFill>
                  <a:schemeClr val="accent4"/>
                </a:solidFill>
              </a:rPr>
              <a:t>Все в группе чисто приберет,</a:t>
            </a:r>
            <a:br>
              <a:rPr lang="ru-RU" sz="2800" dirty="0">
                <a:solidFill>
                  <a:schemeClr val="accent4"/>
                </a:solidFill>
              </a:rPr>
            </a:br>
            <a:r>
              <a:rPr lang="ru-RU" sz="2800" dirty="0">
                <a:solidFill>
                  <a:schemeClr val="accent4"/>
                </a:solidFill>
              </a:rPr>
              <a:t>Везде порядок наведет?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237312"/>
            <a:ext cx="6696744" cy="484163"/>
          </a:xfrm>
        </p:spPr>
        <p:txBody>
          <a:bodyPr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Помошник</a:t>
            </a:r>
            <a:r>
              <a:rPr lang="ru-RU" sz="1400" dirty="0" smtClean="0">
                <a:solidFill>
                  <a:schemeClr val="tx1"/>
                </a:solidFill>
              </a:rPr>
              <a:t> воспитателя – это работник детского сада, от которого зависит чистота и порядок в группе, своевременное питание детей, </a:t>
            </a:r>
            <a:r>
              <a:rPr lang="ru-RU" sz="1400" dirty="0">
                <a:solidFill>
                  <a:schemeClr val="tx1"/>
                </a:solidFill>
              </a:rPr>
              <a:t>ч</a:t>
            </a:r>
            <a:r>
              <a:rPr lang="ru-RU" sz="1400" dirty="0" smtClean="0">
                <a:solidFill>
                  <a:schemeClr val="tx1"/>
                </a:solidFill>
              </a:rPr>
              <a:t>истые полотенца и  постельное белье.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Шекер\Desktop\Новая папка\20150216_165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9"/>
            <a:ext cx="67687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Спасибо за внимание !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2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201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«ВСЕ ПРОФЕССИИ НУЖНЫ, ВСЕ ПРОФЕССИИ  ВАЖНЫ.»</vt:lpstr>
      <vt:lpstr>Цели и задачи:</vt:lpstr>
      <vt:lpstr>Презентация PowerPoint</vt:lpstr>
      <vt:lpstr>Презентация PowerPoint</vt:lpstr>
      <vt:lpstr>Презентация PowerPoint</vt:lpstr>
      <vt:lpstr>Кто с детьми всегда играет, Книжки умные читает, Водит деток погулять И укладывает спать?</vt:lpstr>
      <vt:lpstr>Кто воспитателю поможет, Все в группе чисто приберет, Везде порядок наведет?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Шекер</dc:creator>
  <cp:lastModifiedBy>детский сад</cp:lastModifiedBy>
  <cp:revision>21</cp:revision>
  <dcterms:created xsi:type="dcterms:W3CDTF">2015-02-12T18:12:36Z</dcterms:created>
  <dcterms:modified xsi:type="dcterms:W3CDTF">2015-02-20T10:41:46Z</dcterms:modified>
</cp:coreProperties>
</file>