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3" r:id="rId8"/>
    <p:sldId id="266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7392-63A3-46EA-A123-5BE41747AB8A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79B-8975-4BF7-A70A-608EE9469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74;&#1091;&#1096;&#1082;&#1072;\Downloads\Detskie%20pesni%20-%20U%20zhirafa%20pyatna,%20pyatna,%20pyatnyshki%20vezde%20%5bpleer.com%5d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72816"/>
            <a:ext cx="5544616" cy="2088231"/>
          </a:xfrm>
        </p:spPr>
        <p:txBody>
          <a:bodyPr>
            <a:normAutofit/>
          </a:bodyPr>
          <a:lstStyle/>
          <a:p>
            <a:r>
              <a:rPr lang="ru-RU" sz="3600" dirty="0"/>
              <a:t>з</a:t>
            </a:r>
            <a:r>
              <a:rPr lang="ru-RU" sz="3600" dirty="0" smtClean="0"/>
              <a:t>анятие в старшей группе: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«Животные жарких стран»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2376264" cy="9856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педагог-психолог  Толстова Е.Л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04664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ГБДОУ №45 </a:t>
            </a:r>
            <a:r>
              <a:rPr lang="ru-RU" sz="1400" dirty="0" smtClean="0"/>
              <a:t>КОМПЕНСИРУЮЩЕГО ВИДА</a:t>
            </a:r>
          </a:p>
          <a:p>
            <a:pPr algn="ctr"/>
            <a:r>
              <a:rPr lang="ru-RU" dirty="0" err="1" smtClean="0"/>
              <a:t>Колпинского</a:t>
            </a:r>
            <a:r>
              <a:rPr lang="ru-RU" dirty="0" smtClean="0"/>
              <a:t> р-на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8052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 2015г.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Ритуал окончания занятия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540060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b="1" u="sng" dirty="0" smtClean="0"/>
              <a:t>  </a:t>
            </a:r>
            <a:r>
              <a:rPr lang="ru-RU" sz="3300" u="sng" dirty="0" smtClean="0"/>
              <a:t>Доброе</a:t>
            </a:r>
            <a:r>
              <a:rPr lang="ru-RU" sz="3300" b="1" u="sng" dirty="0" smtClean="0"/>
              <a:t> </a:t>
            </a:r>
            <a:r>
              <a:rPr lang="ru-RU" sz="3300" u="sng" dirty="0" smtClean="0"/>
              <a:t>животное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-Возьмитесь </a:t>
            </a:r>
            <a:r>
              <a:rPr lang="ru-RU" dirty="0"/>
              <a:t>за руки и представьте, что мы с вами одно большое доброе животное. </a:t>
            </a:r>
            <a:r>
              <a:rPr lang="ru-RU" dirty="0" smtClean="0"/>
              <a:t>Давайте послушаем, </a:t>
            </a:r>
            <a:r>
              <a:rPr lang="ru-RU" dirty="0"/>
              <a:t>как оно дышит   Закройте глаза и глубоко вдохните, а теперь все вместе выдохнете. (несколько раз). У нашего большого доброго животного большое и доброе сердце. Хотите услышать как оно </a:t>
            </a:r>
            <a:r>
              <a:rPr lang="ru-RU" dirty="0" smtClean="0"/>
              <a:t>стучит? </a:t>
            </a:r>
            <a:r>
              <a:rPr lang="ru-RU" dirty="0"/>
              <a:t>Все вместе делаем шаг вперед и произносим «тук», делаем шаг назад и тоже </a:t>
            </a:r>
            <a:r>
              <a:rPr lang="ru-RU" dirty="0" smtClean="0"/>
              <a:t>произносим </a:t>
            </a:r>
            <a:r>
              <a:rPr lang="ru-RU" dirty="0"/>
              <a:t>«тук» (несколько раз).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96136" y="1196752"/>
            <a:ext cx="2962672" cy="49294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300" u="sng" dirty="0" smtClean="0"/>
              <a:t>Один за всех и все за одного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- Я кладу руку ладонью вверх, вы по очереди  сверху. Вначале одну, потом другую ладонь. И все вместе: «Один за всех и все за одного!»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899592" y="105273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416824" cy="52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Цели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ru-RU" dirty="0"/>
              <a:t> </a:t>
            </a:r>
            <a:r>
              <a:rPr lang="ru-RU" dirty="0" smtClean="0"/>
              <a:t>           -</a:t>
            </a:r>
            <a:r>
              <a:rPr lang="ru-RU" dirty="0"/>
              <a:t>закрепить знания о животных жарких стран</a:t>
            </a:r>
          </a:p>
          <a:p>
            <a:r>
              <a:rPr lang="ru-RU" dirty="0"/>
              <a:t>            -развивать логическое мышление, умение </a:t>
            </a:r>
            <a:r>
              <a:rPr lang="ru-RU" dirty="0" smtClean="0"/>
              <a:t>делать обобщения, </a:t>
            </a:r>
          </a:p>
          <a:p>
            <a:r>
              <a:rPr lang="ru-RU" dirty="0" smtClean="0"/>
              <a:t>              умозаключения</a:t>
            </a:r>
            <a:r>
              <a:rPr lang="ru-RU" dirty="0"/>
              <a:t>.</a:t>
            </a:r>
          </a:p>
          <a:p>
            <a:r>
              <a:rPr lang="ru-RU" dirty="0"/>
              <a:t>         </a:t>
            </a:r>
            <a:r>
              <a:rPr lang="ru-RU" dirty="0" smtClean="0"/>
              <a:t>  </a:t>
            </a:r>
            <a:r>
              <a:rPr lang="ru-RU" dirty="0"/>
              <a:t>-развивать внимание, память.</a:t>
            </a:r>
          </a:p>
          <a:p>
            <a:r>
              <a:rPr lang="ru-RU" dirty="0"/>
              <a:t>           </a:t>
            </a:r>
            <a:r>
              <a:rPr lang="ru-RU" dirty="0" smtClean="0"/>
              <a:t> </a:t>
            </a:r>
            <a:r>
              <a:rPr lang="ru-RU" dirty="0"/>
              <a:t>-воспитывать чувство взаимопомощи, дружбы</a:t>
            </a:r>
          </a:p>
          <a:p>
            <a:r>
              <a:rPr lang="ru-RU" dirty="0"/>
              <a:t>          </a:t>
            </a:r>
            <a:r>
              <a:rPr lang="ru-RU" dirty="0" smtClean="0"/>
              <a:t>  </a:t>
            </a:r>
            <a:r>
              <a:rPr lang="ru-RU" dirty="0"/>
              <a:t>-развивать эмоциональную сферу</a:t>
            </a:r>
          </a:p>
          <a:p>
            <a:r>
              <a:rPr lang="ru-RU" dirty="0"/>
              <a:t>          </a:t>
            </a:r>
            <a:r>
              <a:rPr lang="ru-RU" dirty="0" smtClean="0"/>
              <a:t>  </a:t>
            </a:r>
            <a:r>
              <a:rPr lang="ru-RU" dirty="0"/>
              <a:t>-учить приемам расслабления</a:t>
            </a:r>
          </a:p>
          <a:p>
            <a:r>
              <a:rPr lang="ru-RU" dirty="0"/>
              <a:t>           </a:t>
            </a:r>
            <a:r>
              <a:rPr lang="ru-RU" dirty="0" smtClean="0"/>
              <a:t> </a:t>
            </a:r>
            <a:r>
              <a:rPr lang="ru-RU" dirty="0"/>
              <a:t>-познакомить детей с новыми приемами рисования «</a:t>
            </a:r>
            <a:r>
              <a:rPr lang="ru-RU" dirty="0" smtClean="0"/>
              <a:t>волшебным</a:t>
            </a:r>
          </a:p>
          <a:p>
            <a:r>
              <a:rPr lang="ru-RU" dirty="0" smtClean="0"/>
              <a:t>             </a:t>
            </a:r>
            <a:r>
              <a:rPr lang="ru-RU" dirty="0"/>
              <a:t>песком»</a:t>
            </a:r>
          </a:p>
          <a:p>
            <a:r>
              <a:rPr lang="ru-RU" dirty="0"/>
              <a:t>          </a:t>
            </a:r>
            <a:r>
              <a:rPr lang="ru-RU" dirty="0" smtClean="0"/>
              <a:t>  </a:t>
            </a:r>
            <a:r>
              <a:rPr lang="ru-RU" dirty="0"/>
              <a:t>-развивать мелкую моторику, межполушарные связи</a:t>
            </a:r>
          </a:p>
          <a:p>
            <a:r>
              <a:rPr lang="ru-RU" dirty="0"/>
              <a:t>          </a:t>
            </a:r>
            <a:r>
              <a:rPr lang="ru-RU" dirty="0" smtClean="0"/>
              <a:t>  </a:t>
            </a:r>
            <a:r>
              <a:rPr lang="ru-RU" dirty="0"/>
              <a:t>-развивать фантазию, </a:t>
            </a:r>
            <a:r>
              <a:rPr lang="ru-RU" dirty="0" smtClean="0"/>
              <a:t>воображение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Материалы:</a:t>
            </a:r>
          </a:p>
          <a:p>
            <a:r>
              <a:rPr lang="ru-RU" dirty="0"/>
              <a:t>-слоненок и </a:t>
            </a:r>
            <a:r>
              <a:rPr lang="ru-RU" dirty="0" smtClean="0"/>
              <a:t>др. </a:t>
            </a:r>
            <a:r>
              <a:rPr lang="ru-RU" dirty="0"/>
              <a:t>животные южных стран</a:t>
            </a:r>
          </a:p>
          <a:p>
            <a:r>
              <a:rPr lang="ru-RU" dirty="0"/>
              <a:t>-«волшебный песок»</a:t>
            </a:r>
          </a:p>
          <a:p>
            <a:r>
              <a:rPr lang="ru-RU" dirty="0"/>
              <a:t>-подносы для рисования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Ход занятия: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051720" y="1052736"/>
            <a:ext cx="709228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1.Ритуал </a:t>
            </a:r>
            <a:r>
              <a:rPr lang="ru-RU" b="1" i="1" dirty="0"/>
              <a:t>начала занятия</a:t>
            </a:r>
            <a:endParaRPr lang="ru-RU" dirty="0"/>
          </a:p>
          <a:p>
            <a:pPr>
              <a:buNone/>
            </a:pPr>
            <a:r>
              <a:rPr lang="ru-RU" u="sng" dirty="0"/>
              <a:t>Упражнение «Искра добра</a:t>
            </a:r>
            <a:r>
              <a:rPr lang="ru-RU" u="sng" dirty="0" smtClean="0"/>
              <a:t>»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-</a:t>
            </a:r>
            <a:r>
              <a:rPr lang="ru-RU" dirty="0"/>
              <a:t>Здравствуйте, ребята.  Давайте возьмемся за руки и передадим друг другу искру добра и хорошего настроения.  Искра будет в виде легкого пожатия руки. Когда </a:t>
            </a:r>
            <a:r>
              <a:rPr lang="ru-RU" dirty="0" smtClean="0"/>
              <a:t>                 искра </a:t>
            </a:r>
            <a:r>
              <a:rPr lang="ru-RU" dirty="0"/>
              <a:t>вернется ко мне, я скажу. Беремся за руки, закрываем глаза. Я передаю.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068960"/>
            <a:ext cx="3672408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2. Основная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smtClean="0"/>
              <a:t> «Загадка»</a:t>
            </a:r>
          </a:p>
          <a:p>
            <a:pPr>
              <a:buNone/>
            </a:pPr>
            <a:r>
              <a:rPr lang="ru-RU" dirty="0" smtClean="0"/>
              <a:t>-Ребята</a:t>
            </a:r>
            <a:r>
              <a:rPr lang="ru-RU" dirty="0"/>
              <a:t>, сегодня к нам пришел  гость….Отгадайте кто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-</a:t>
            </a:r>
            <a:r>
              <a:rPr lang="ru-RU" dirty="0"/>
              <a:t>Он огромней  всех на суше.</a:t>
            </a:r>
            <a:br>
              <a:rPr lang="ru-RU" dirty="0"/>
            </a:br>
            <a:r>
              <a:rPr lang="ru-RU" dirty="0"/>
              <a:t>У него большие уши.</a:t>
            </a:r>
            <a:br>
              <a:rPr lang="ru-RU" dirty="0"/>
            </a:br>
            <a:r>
              <a:rPr lang="ru-RU" dirty="0"/>
              <a:t>Он чудесным шлангом–носом</a:t>
            </a:r>
            <a:br>
              <a:rPr lang="ru-RU" dirty="0"/>
            </a:br>
            <a:r>
              <a:rPr lang="ru-RU" dirty="0"/>
              <a:t>Может с пальм срывать кокосы.</a:t>
            </a:r>
          </a:p>
          <a:p>
            <a:pPr>
              <a:buNone/>
            </a:pPr>
            <a:r>
              <a:rPr lang="ru-RU" dirty="0" smtClean="0"/>
              <a:t>    Он </a:t>
            </a:r>
            <a:r>
              <a:rPr lang="ru-RU" dirty="0"/>
              <a:t>огромен и силен, </a:t>
            </a:r>
            <a:br>
              <a:rPr lang="ru-RU" dirty="0"/>
            </a:br>
            <a:r>
              <a:rPr lang="ru-RU" dirty="0"/>
              <a:t>Серый </a:t>
            </a:r>
            <a:r>
              <a:rPr lang="ru-RU" dirty="0" smtClean="0"/>
              <a:t>африканский…?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Содержимое 28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700808"/>
            <a:ext cx="2232248" cy="46183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Каких еще животных жарких стран вы знаете?</a:t>
            </a:r>
            <a:endParaRPr lang="ru-RU" dirty="0"/>
          </a:p>
        </p:txBody>
      </p:sp>
      <p:pic>
        <p:nvPicPr>
          <p:cNvPr id="23" name="irc_mi" descr="http://montessoriself.ru/wp-content/uploads/2014/03/KROKODIL.jpg"/>
          <p:cNvPicPr>
            <a:picLocks/>
          </p:cNvPicPr>
          <p:nvPr/>
        </p:nvPicPr>
        <p:blipFill>
          <a:blip r:embed="rId3" cstate="print"/>
          <a:srcRect l="2286" t="27424" r="2360" b="17436"/>
          <a:stretch>
            <a:fillRect/>
          </a:stretch>
        </p:blipFill>
        <p:spPr bwMode="auto">
          <a:xfrm>
            <a:off x="1187624" y="4869160"/>
            <a:ext cx="237626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84784"/>
            <a:ext cx="3021829" cy="1785626"/>
          </a:xfrm>
          <a:prstGeom prst="rect">
            <a:avLst/>
          </a:prstGeom>
        </p:spPr>
      </p:pic>
      <p:pic>
        <p:nvPicPr>
          <p:cNvPr id="27" name="Рисунок 26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772816"/>
            <a:ext cx="2448272" cy="1544430"/>
          </a:xfrm>
          <a:prstGeom prst="rect">
            <a:avLst/>
          </a:prstGeom>
        </p:spPr>
      </p:pic>
      <p:pic>
        <p:nvPicPr>
          <p:cNvPr id="30" name="Рисунок 29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429000"/>
            <a:ext cx="2813647" cy="1452205"/>
          </a:xfrm>
          <a:prstGeom prst="rect">
            <a:avLst/>
          </a:prstGeom>
        </p:spPr>
      </p:pic>
      <p:pic>
        <p:nvPicPr>
          <p:cNvPr id="31" name="Рисунок 30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5003" y="3284984"/>
            <a:ext cx="3918998" cy="33238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564904"/>
            <a:ext cx="2362530" cy="1330323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143689" cy="1857634"/>
          </a:xfrm>
          <a:prstGeom prst="rect">
            <a:avLst/>
          </a:prstGeom>
        </p:spPr>
      </p:pic>
      <p:pic>
        <p:nvPicPr>
          <p:cNvPr id="11" name="Содержимое 10" descr="1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3212976"/>
            <a:ext cx="2943636" cy="33723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изменилось на картинке?</a:t>
            </a:r>
            <a:br>
              <a:rPr lang="ru-RU" dirty="0" smtClean="0"/>
            </a:br>
            <a:r>
              <a:rPr lang="ru-RU" dirty="0" smtClean="0"/>
              <a:t> Кто лишний? </a:t>
            </a:r>
            <a:endParaRPr lang="ru-RU" dirty="0"/>
          </a:p>
        </p:txBody>
      </p:sp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789040"/>
            <a:ext cx="3324689" cy="2819794"/>
          </a:xfrm>
          <a:prstGeom prst="rect">
            <a:avLst/>
          </a:prstGeom>
        </p:spPr>
      </p:pic>
      <p:pic>
        <p:nvPicPr>
          <p:cNvPr id="9" name="Рисунок 8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1484784"/>
            <a:ext cx="2657846" cy="1676634"/>
          </a:xfrm>
          <a:prstGeom prst="rect">
            <a:avLst/>
          </a:prstGeom>
        </p:spPr>
      </p:pic>
      <p:pic>
        <p:nvPicPr>
          <p:cNvPr id="13" name="Рисунок 12" descr="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221088"/>
            <a:ext cx="1933845" cy="2381583"/>
          </a:xfrm>
          <a:prstGeom prst="rect">
            <a:avLst/>
          </a:prstGeom>
        </p:spPr>
      </p:pic>
      <p:pic>
        <p:nvPicPr>
          <p:cNvPr id="10" name="Рисунок 9" descr="Безымянный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620688"/>
            <a:ext cx="4948541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188640"/>
            <a:ext cx="4680519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5" y="2132856"/>
            <a:ext cx="4968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жирафов пятна, пятна, пятна, пятнышки везде.</a:t>
            </a:r>
          </a:p>
          <a:p>
            <a:r>
              <a:rPr lang="ru-RU" sz="2800" dirty="0" smtClean="0"/>
              <a:t>У жирафов пятна, пятна, пятна, пятнышки везде:</a:t>
            </a:r>
          </a:p>
          <a:p>
            <a:r>
              <a:rPr lang="ru-RU" sz="2800" dirty="0" smtClean="0"/>
              <a:t>На лбу, ушах, на шее, на локтях,</a:t>
            </a:r>
            <a:br>
              <a:rPr lang="ru-RU" sz="2800" dirty="0" smtClean="0"/>
            </a:br>
            <a:r>
              <a:rPr lang="ru-RU" sz="2800" dirty="0" smtClean="0"/>
              <a:t>Есть на носах, на животах, коленях и носках.</a:t>
            </a:r>
            <a:endParaRPr lang="ru-RU" sz="2800" dirty="0"/>
          </a:p>
        </p:txBody>
      </p:sp>
      <p:pic>
        <p:nvPicPr>
          <p:cNvPr id="7" name="Detskie pesni - U zhirafa pyatna, pyatna, pyatnyshki vezde [ple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00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    Игра «Цепочка»</a:t>
            </a:r>
          </a:p>
          <a:p>
            <a:pPr>
              <a:buNone/>
            </a:pPr>
            <a:r>
              <a:rPr lang="ru-RU" dirty="0" smtClean="0"/>
              <a:t> -Первый называет животное, живущее в жарких странах. Второй повторяет животное, которое назвал предыдущий игрок и называет свое, и т.д.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36724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 Игра «Обезьянки»</a:t>
            </a:r>
          </a:p>
          <a:p>
            <a:pPr>
              <a:buNone/>
            </a:pPr>
            <a:r>
              <a:rPr lang="ru-RU" dirty="0" smtClean="0"/>
              <a:t>-Ведущий показывает африканское животное. Дети отгадывают и копируют позу, настроение, движения. Далее, ведущие - дети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</a:t>
            </a:r>
            <a:br>
              <a:rPr lang="ru-RU" dirty="0" smtClean="0"/>
            </a:br>
            <a:r>
              <a:rPr lang="ru-RU" dirty="0" smtClean="0"/>
              <a:t>с использованием метода </a:t>
            </a:r>
            <a:r>
              <a:rPr lang="en-US" dirty="0" smtClean="0"/>
              <a:t>sand-art</a:t>
            </a:r>
            <a:endParaRPr lang="ru-RU" dirty="0"/>
          </a:p>
        </p:txBody>
      </p:sp>
      <p:pic>
        <p:nvPicPr>
          <p:cNvPr id="4" name="Содержимое 3" descr="P1010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038600" cy="3384376"/>
          </a:xfrm>
        </p:spPr>
      </p:pic>
      <p:pic>
        <p:nvPicPr>
          <p:cNvPr id="9" name="Содержимое 3" descr="P1010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4038600" cy="338437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9539</TotalTime>
  <Words>427</Words>
  <Application>Microsoft Office PowerPoint</Application>
  <PresentationFormat>Экран (4:3)</PresentationFormat>
  <Paragraphs>52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занятие в старшей группе:  «Животные жарких стран»</vt:lpstr>
      <vt:lpstr>Слайд 2</vt:lpstr>
      <vt:lpstr>Ход занятия: </vt:lpstr>
      <vt:lpstr>2. Основная часть</vt:lpstr>
      <vt:lpstr>Каких еще животных жарких стран вы знаете?</vt:lpstr>
      <vt:lpstr>Что изменилось на картинке?  Кто лишний? </vt:lpstr>
      <vt:lpstr>                                            ФИЗМИНУТКА</vt:lpstr>
      <vt:lpstr>Слайд 8</vt:lpstr>
      <vt:lpstr>Практическая работа с использованием метода sand-art</vt:lpstr>
      <vt:lpstr>Ритуал окончания занятия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в средней группе:  «Животные жарких стран»</dc:title>
  <dc:creator>Левушка</dc:creator>
  <cp:lastModifiedBy>Левушка</cp:lastModifiedBy>
  <cp:revision>234</cp:revision>
  <dcterms:created xsi:type="dcterms:W3CDTF">2015-02-09T21:26:07Z</dcterms:created>
  <dcterms:modified xsi:type="dcterms:W3CDTF">2015-02-21T05:41:03Z</dcterms:modified>
</cp:coreProperties>
</file>