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42" y="-11910"/>
            <a:ext cx="9199841" cy="686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190152"/>
            <a:ext cx="2989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ГБОУ лицей№410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40568" y="1268759"/>
            <a:ext cx="4842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</a:rPr>
              <a:t>Весна</a:t>
            </a:r>
            <a:endParaRPr lang="ru-RU" sz="8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8495" y="4560692"/>
            <a:ext cx="3587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Урухова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Рахиля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Омаровна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644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СПб, г. Пушкин 2015г.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восприятие, слуховое и зрительное внимание. Активизировать качественный словарь. Обобщить и систематизировать представления детей о характерных признаках весны, установить связи между сезонными изменениями в природе. Развитие сосредоточенности, обучение ясному и точному выражению мыслей. Обогащать словарный запас , развивать связную речь. Воспитывать бережное отношение к природе.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284984"/>
            <a:ext cx="8229600" cy="2841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Закрепить знание детей о весне, ее признаках, особенностях. Развивать у детей образное мышление, восприятие, фантазию. Продолжить учит ь разгадывать загадки о весне. Развивать у детей эстетическое восприятие весенних изменений в природе.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79513" y="116632"/>
            <a:ext cx="2952327" cy="5648855"/>
            <a:chOff x="179513" y="116632"/>
            <a:chExt cx="2952327" cy="5648855"/>
          </a:xfrm>
        </p:grpSpPr>
        <p:pic>
          <p:nvPicPr>
            <p:cNvPr id="2" name="Рисунок 1" descr="28 Марта 2013 - Персональный сайт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116632"/>
              <a:ext cx="2952327" cy="3888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79513" y="4195827"/>
              <a:ext cx="274613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Дует теплый южный ветер,</a:t>
              </a:r>
            </a:p>
            <a:p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Солнышко все ярче светит,</a:t>
              </a:r>
            </a:p>
            <a:p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Снег худеет, мякнет, тает,</a:t>
              </a:r>
            </a:p>
            <a:p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Грач горластый прилетает.</a:t>
              </a:r>
            </a:p>
            <a:p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за месяц? Кто узнает?</a:t>
              </a:r>
            </a:p>
            <a:p>
              <a:pPr algn="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(Март)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78235" y="93715"/>
            <a:ext cx="2880320" cy="6387519"/>
            <a:chOff x="3275856" y="116632"/>
            <a:chExt cx="2880320" cy="6387519"/>
          </a:xfrm>
        </p:grpSpPr>
        <p:sp>
          <p:nvSpPr>
            <p:cNvPr id="6" name="TextBox 5"/>
            <p:cNvSpPr txBox="1"/>
            <p:nvPr/>
          </p:nvSpPr>
          <p:spPr>
            <a:xfrm>
              <a:off x="3275856" y="4195827"/>
              <a:ext cx="28803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Яростно река ревет</a:t>
              </a:r>
            </a:p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разламывает лед.</a:t>
              </a:r>
            </a:p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домик св</a:t>
              </a:r>
              <a:r>
                <a:rPr lang="ru-RU" sz="16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й скворец вернулся.</a:t>
              </a:r>
            </a:p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в лесу медведь проснулся.</a:t>
              </a:r>
            </a:p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небе жаворонка трель.</a:t>
              </a:r>
            </a:p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Кто к нам пришел?</a:t>
              </a:r>
            </a:p>
            <a:p>
              <a:pPr algn="r"/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(Апрель)</a:t>
              </a:r>
            </a:p>
            <a:p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 descr="Хочу увидеть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16632"/>
              <a:ext cx="2880320" cy="38884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6300192" y="116632"/>
            <a:ext cx="2664296" cy="6556796"/>
            <a:chOff x="6300192" y="116632"/>
            <a:chExt cx="2664296" cy="6556796"/>
          </a:xfrm>
        </p:grpSpPr>
        <p:sp>
          <p:nvSpPr>
            <p:cNvPr id="8" name="TextBox 7"/>
            <p:cNvSpPr txBox="1"/>
            <p:nvPr/>
          </p:nvSpPr>
          <p:spPr>
            <a:xfrm>
              <a:off x="6300192" y="4365104"/>
              <a:ext cx="26642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Зеленеет даль полей,</a:t>
              </a:r>
            </a:p>
            <a:p>
              <a:r>
                <a:rPr lang="ru-RU" sz="1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Запевает соловей,</a:t>
              </a:r>
            </a:p>
            <a:p>
              <a:r>
                <a:rPr lang="ru-RU" sz="1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белый цвет оделся сад,</a:t>
              </a:r>
            </a:p>
            <a:p>
              <a:r>
                <a:rPr lang="ru-RU" sz="1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Пчелы первые летят.</a:t>
              </a:r>
            </a:p>
            <a:p>
              <a:r>
                <a:rPr lang="ru-RU" sz="1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Гром грохочет. Угадай,</a:t>
              </a:r>
            </a:p>
            <a:p>
              <a:r>
                <a:rPr lang="ru-RU" sz="1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за месяц  это?</a:t>
              </a:r>
            </a:p>
            <a:p>
              <a:pPr algn="r"/>
              <a:r>
                <a:rPr lang="ru-RU" sz="16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(Май)</a:t>
              </a:r>
            </a:p>
            <a:p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Рисунок 9" descr="Скачать Времена года фото весна 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16632"/>
              <a:ext cx="2664296" cy="388843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387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7867" y="160612"/>
            <a:ext cx="367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приходят весной,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уходят осенью.  (Перелетные птицы)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9" y="764704"/>
            <a:ext cx="2736304" cy="3299276"/>
            <a:chOff x="323529" y="764704"/>
            <a:chExt cx="2736304" cy="3299276"/>
          </a:xfrm>
        </p:grpSpPr>
        <p:pic>
          <p:nvPicPr>
            <p:cNvPr id="1028" name="Picture 4" descr="Материнство - Летят перелетные птиц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764704"/>
              <a:ext cx="2736304" cy="324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23529" y="369464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Грач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59833" y="742320"/>
            <a:ext cx="2448272" cy="3321660"/>
            <a:chOff x="3059833" y="764704"/>
            <a:chExt cx="2448272" cy="3321660"/>
          </a:xfrm>
        </p:grpSpPr>
        <p:pic>
          <p:nvPicPr>
            <p:cNvPr id="1026" name="Picture 2" descr="Удивительные птицы Узнавайк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3" y="764704"/>
              <a:ext cx="2448272" cy="324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59833" y="3717032"/>
              <a:ext cx="243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Скворец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523270" y="742320"/>
            <a:ext cx="2448271" cy="3321660"/>
            <a:chOff x="5523269" y="764704"/>
            <a:chExt cx="2448271" cy="3321660"/>
          </a:xfrm>
        </p:grpSpPr>
        <p:pic>
          <p:nvPicPr>
            <p:cNvPr id="1030" name="Picture 6" descr="Фотография Соловей из раздела фотоохота 2088274 - фото.сайт - Photosight.r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269" y="764704"/>
              <a:ext cx="2448271" cy="3240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23269" y="3717032"/>
              <a:ext cx="244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Соловей</a:t>
              </a:r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3529" y="4005065"/>
            <a:ext cx="2592287" cy="2744362"/>
            <a:chOff x="323529" y="4005065"/>
            <a:chExt cx="2736304" cy="2744362"/>
          </a:xfrm>
        </p:grpSpPr>
        <p:pic>
          <p:nvPicPr>
            <p:cNvPr id="6" name="Рисунок 5" descr="В Липецкую область прилетели первые весенние птицы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4005065"/>
              <a:ext cx="2736304" cy="2736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23529" y="6380095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Жаворонок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59833" y="4086364"/>
            <a:ext cx="2463436" cy="2736304"/>
            <a:chOff x="3059833" y="4086364"/>
            <a:chExt cx="2463436" cy="2736304"/>
          </a:xfrm>
        </p:grpSpPr>
        <p:pic>
          <p:nvPicPr>
            <p:cNvPr id="1034" name="Picture 10" descr="Форум Yola.Ru * Просмотр темы - Что за птиц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3" y="4086364"/>
              <a:ext cx="2463436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59833" y="6380095"/>
              <a:ext cx="246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Зяблик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523268" y="4005065"/>
            <a:ext cx="2448272" cy="2744362"/>
            <a:chOff x="5523268" y="4005065"/>
            <a:chExt cx="2448272" cy="2744362"/>
          </a:xfrm>
        </p:grpSpPr>
        <p:pic>
          <p:nvPicPr>
            <p:cNvPr id="1032" name="Picture 8" descr="forum.centercest.ru * Просмотр темы - Логотип и символика ЦеСТа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268" y="4005065"/>
              <a:ext cx="2448271" cy="2736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523270" y="6380095"/>
              <a:ext cx="2448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Ласточка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4930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228184" y="359444"/>
            <a:ext cx="2736304" cy="5545123"/>
            <a:chOff x="6228184" y="359444"/>
            <a:chExt cx="2736304" cy="5545123"/>
          </a:xfrm>
        </p:grpSpPr>
        <p:pic>
          <p:nvPicPr>
            <p:cNvPr id="4" name="Рисунок 3" descr="Наступила ВЕСНА. - РЕАЛЬНОСТЬ РЕАЛЬНОСТЬ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59444"/>
              <a:ext cx="2736304" cy="3789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228184" y="4581128"/>
              <a:ext cx="27363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</a:t>
              </a:r>
              <a:r>
                <a:rPr lang="ru-RU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взирая на мороз,</a:t>
              </a:r>
            </a:p>
            <a:p>
              <a:r>
                <a:rPr lang="ru-RU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Капелькой молочной,</a:t>
              </a:r>
            </a:p>
            <a:p>
              <a:r>
                <a:rPr lang="ru-RU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Раскрывается бутон,</a:t>
              </a:r>
            </a:p>
            <a:p>
              <a:r>
                <a:rPr lang="ru-RU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Радуя всех очень!</a:t>
              </a:r>
            </a:p>
            <a:p>
              <a:pPr algn="r"/>
              <a:r>
                <a:rPr lang="ru-RU" sz="1600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(Подснежник)</a:t>
              </a:r>
              <a:endParaRPr lang="ru-RU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79513" y="332656"/>
            <a:ext cx="2808311" cy="5151477"/>
            <a:chOff x="179513" y="332656"/>
            <a:chExt cx="2808311" cy="5151477"/>
          </a:xfrm>
        </p:grpSpPr>
        <p:pic>
          <p:nvPicPr>
            <p:cNvPr id="2" name="Рисунок 1" descr="Новости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332656"/>
              <a:ext cx="2808311" cy="3816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79513" y="4653136"/>
              <a:ext cx="28083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Солнце съест-Зиме конец</a:t>
              </a:r>
            </a:p>
            <a:p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Серебристый Леденец.</a:t>
              </a:r>
            </a:p>
            <a:p>
              <a:pPr algn="r"/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(Сосулька)</a:t>
              </a:r>
              <a:endPara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03848" y="359443"/>
            <a:ext cx="2808312" cy="5659125"/>
            <a:chOff x="3203848" y="359443"/>
            <a:chExt cx="2808312" cy="5659125"/>
          </a:xfrm>
        </p:grpSpPr>
        <p:pic>
          <p:nvPicPr>
            <p:cNvPr id="3" name="Рисунок 2" descr="Традиционный отчётик + Вопрос о детском Дне Рождения На диетах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59443"/>
              <a:ext cx="2808312" cy="3789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203848" y="4664351"/>
              <a:ext cx="280831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Солнце улыбается,</a:t>
              </a:r>
            </a:p>
            <a:p>
              <a:r>
                <a:rPr lang="ru-RU" sz="16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Почки раскрываются,</a:t>
              </a:r>
            </a:p>
            <a:p>
              <a:r>
                <a:rPr lang="ru-RU" sz="16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Верба зацветает…</a:t>
              </a:r>
            </a:p>
            <a:p>
              <a:r>
                <a:rPr lang="ru-RU" sz="16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Когда это бывает?</a:t>
              </a:r>
            </a:p>
            <a:p>
              <a:pPr algn="r"/>
              <a:r>
                <a:rPr lang="ru-RU" sz="16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(Весной</a:t>
              </a:r>
              <a:r>
                <a:rPr lang="ru-RU" dirty="0" smtClean="0">
                  <a:solidFill>
                    <a:schemeClr val="accent4">
                      <a:lumMod val="50000"/>
                    </a:schemeClr>
                  </a:solidFill>
                </a:rPr>
                <a:t>)</a:t>
              </a:r>
              <a:endParaRPr lang="ru-RU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на (картинки) &quot; WWW.OPEN.AZ - ОТКРОЙ ДЛЯ СЕБЯ АЗЕРБАЙДЖАН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6621"/>
            <a:ext cx="8784975" cy="52127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87493" y="379403"/>
            <a:ext cx="2893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Весна, весна! Как воздух чист!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ясен небосклон!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лазурью живой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Слепит мне очи он.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344" y="3244427"/>
            <a:ext cx="4199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240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Цели: Развивать зрительное восприятие, слуховое и зрительное внимание. Активизировать качественный словарь. Обобщить и систематизировать представления детей о характерных признаках весны, установить связи между сезонными изменениями в природе. Развитие сосредоточенности, обучение ясному и точному выражению мыслей. Обогащать словарный запас , развивать связную речь. Воспитывать бережное отношение к природе.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Гурбан</dc:creator>
  <cp:lastModifiedBy>Гость</cp:lastModifiedBy>
  <cp:revision>14</cp:revision>
  <dcterms:created xsi:type="dcterms:W3CDTF">2015-02-13T19:45:28Z</dcterms:created>
  <dcterms:modified xsi:type="dcterms:W3CDTF">2015-02-21T10:28:59Z</dcterms:modified>
</cp:coreProperties>
</file>