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2" r:id="rId4"/>
    <p:sldId id="263" r:id="rId5"/>
    <p:sldId id="261" r:id="rId6"/>
    <p:sldId id="260" r:id="rId7"/>
    <p:sldId id="264" r:id="rId8"/>
    <p:sldId id="265" r:id="rId9"/>
    <p:sldId id="267" r:id="rId10"/>
    <p:sldId id="277" r:id="rId11"/>
    <p:sldId id="271" r:id="rId12"/>
    <p:sldId id="268" r:id="rId13"/>
    <p:sldId id="266" r:id="rId14"/>
    <p:sldId id="275" r:id="rId15"/>
    <p:sldId id="273" r:id="rId16"/>
    <p:sldId id="270" r:id="rId17"/>
    <p:sldId id="274" r:id="rId18"/>
    <p:sldId id="278" r:id="rId19"/>
    <p:sldId id="28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A2EE5-9100-4102-A06D-50792074997A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4E217-E86D-45BF-911F-E3CF283CE3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4E217-E86D-45BF-911F-E3CF283CE32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56895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Интеллектуальные развивающие игры Никитиных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31032" y="3212976"/>
            <a:ext cx="84614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Игрушки, игры - одно из самых сильных воспитательных средств в руках общества. Игру принято называть основным видом деятельности ребенка. Именно в игре проявляются и развиваются разные стороны его личности, удовлетворяются многие интеллектуальные и эмоциональные потребности, складывается характер. Вы думаете, что вы просто покупаете игрушку? Нет, вы проектируете при этом человеческую личность!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Б.П.Никитин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2291" name="Picture 3" descr="Анимашки Лини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8640"/>
            <a:ext cx="2880320" cy="360040"/>
          </a:xfrm>
          <a:prstGeom prst="rect">
            <a:avLst/>
          </a:prstGeom>
          <a:noFill/>
        </p:spPr>
      </p:pic>
      <p:pic>
        <p:nvPicPr>
          <p:cNvPr id="6" name="Picture 3" descr="Анимашки Лини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309320"/>
            <a:ext cx="2880320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2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40439" y="260648"/>
            <a:ext cx="54352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обезьянка</a:t>
            </a:r>
            <a:endParaRPr lang="ru-RU" sz="8000" b="1" cap="all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59832" y="1916832"/>
            <a:ext cx="5760640" cy="18002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dirty="0" smtClean="0"/>
              <a:t>Игра для детей 2-3 лет. Цель игры – развить внимание ребенка, научить его точно копировать ваши действия. Рассказывается сказка об обезьянке, которая повторяла все за мальчиком (открывала дверь, разворачивала конфету). Игра заключается в том, что нужно построить из 2 кирпичиков какую-то модель, а «обезьянки» смотрят на ведущего и делают быстро точно такую же.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 descr="obezjan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2555831" cy="1959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746" name="Picture 2" descr="http://nikitiny.ru/sites/default/files/Ris.35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3264" y="3699384"/>
            <a:ext cx="2268960" cy="3456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80528" y="404664"/>
            <a:ext cx="44053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точечки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2420888"/>
            <a:ext cx="3600400" cy="18002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dirty="0" smtClean="0"/>
              <a:t>Материал для развития математического мышления, для обучения счету и усвоения нумерации фигур.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60649"/>
            <a:ext cx="35038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Таблица сотни</a:t>
            </a:r>
            <a:endParaRPr lang="ru-RU" sz="5400" b="1" cap="all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48064" y="2492896"/>
            <a:ext cx="3600400" cy="1440160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/>
              <a:t>Таблица сотни развивает творческие способности в арифметике.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nikitiny.ru/sites/default/files/Ris.33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61048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2852"/>
            <a:ext cx="8496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Обучающее пособие</a:t>
            </a:r>
          </a:p>
          <a:p>
            <a:pPr algn="ctr"/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«Времена года»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Обучающее пособие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546476" cy="4546476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76056" y="2348880"/>
            <a:ext cx="3816424" cy="3672408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/>
              <a:t>Это пособие познакомит малыша с временами года, 12 календарными месяцами и наглядно показывает, как меняется природа в каждом времени года.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62018" y="214290"/>
            <a:ext cx="70006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Часы Никитина</a:t>
            </a:r>
            <a:endParaRPr lang="ru-RU" sz="8000" b="1" cap="none" spc="0" dirty="0">
              <a:ln w="3155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Часы Никитина. Деревянная модель механических ча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762500" cy="47625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36096" y="2348880"/>
            <a:ext cx="3456384" cy="3672408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/>
              <a:t>Удобная модель часов педагога Б.П. </a:t>
            </a:r>
            <a:r>
              <a:rPr lang="ru-RU" sz="2400" dirty="0" err="1" smtClean="0"/>
              <a:t>Никинина</a:t>
            </a:r>
            <a:r>
              <a:rPr lang="ru-RU" sz="2400" dirty="0" smtClean="0"/>
              <a:t> поможет научить малыша определять время. Модель изготовлена из многослойной фанеры.</a:t>
            </a:r>
          </a:p>
          <a:p>
            <a:r>
              <a:rPr lang="ru-RU" sz="2400" dirty="0" smtClean="0"/>
              <a:t>Диаметр часов: 23 см</a:t>
            </a:r>
          </a:p>
          <a:p>
            <a:pPr marL="342900" indent="-34290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650" name="Picture 2" descr="http://nikitiny.ru/sites/default/files/Uzelk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810000" cy="49720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8283" y="260648"/>
            <a:ext cx="36195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узелки</a:t>
            </a:r>
            <a:endParaRPr lang="ru-RU" sz="8000" b="1" cap="all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652" name="AutoShape 4" descr="http://ourkids.info/wp-content/uz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51920" y="1772816"/>
            <a:ext cx="5040560" cy="18002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dirty="0" smtClean="0"/>
              <a:t>Кроме прямой практической пользы, вязание узлов представляет собою и очень своеобразную «гимнастику для ума». Пособие состоит из двух соединённых рамок с прутом в каждой. В верхней рамке завязаны 14 узлов (образцов), расположенных по мере роста их сложности, а в нижней — отрезки шнура, чтобы можно было сделать точные копии верхних узлов.</a:t>
            </a:r>
          </a:p>
          <a:p>
            <a:pPr algn="just"/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698" name="Picture 2" descr="http://nikitiny.ru/sites/default/files/Ramki-ris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97406"/>
            <a:ext cx="2160240" cy="29559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828092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Рамки вкладыши </a:t>
            </a:r>
            <a:r>
              <a:rPr lang="ru-RU" sz="6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Монтесори</a:t>
            </a:r>
            <a:endParaRPr lang="ru-RU" sz="6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39752" y="2060848"/>
            <a:ext cx="6408712" cy="3672408"/>
          </a:xfrm>
          <a:prstGeom prst="rect">
            <a:avLst/>
          </a:prstGeom>
        </p:spPr>
        <p:txBody>
          <a:bodyPr/>
          <a:lstStyle/>
          <a:p>
            <a:r>
              <a:rPr lang="ru-RU" sz="2400" dirty="0" smtClean="0"/>
              <a:t>Идея этой игры взята из трудов известного итальянского педагога Марии </a:t>
            </a:r>
            <a:r>
              <a:rPr lang="ru-RU" sz="2400" dirty="0" err="1" smtClean="0"/>
              <a:t>Монтессори</a:t>
            </a:r>
            <a:r>
              <a:rPr lang="ru-RU" sz="2400" dirty="0" smtClean="0"/>
              <a:t> (1870–1952). Игра    развивает  детей  в  нескольких направлениях:</a:t>
            </a:r>
          </a:p>
          <a:p>
            <a:r>
              <a:rPr lang="ru-RU" sz="2400" dirty="0" smtClean="0"/>
              <a:t>1) вырабатывает умение узнавать и различать форму плоских фигур и их положение на плоскости (зрительно и на ощупь);</a:t>
            </a:r>
          </a:p>
          <a:p>
            <a:r>
              <a:rPr lang="ru-RU" sz="2400" dirty="0" smtClean="0"/>
              <a:t>2) готовит детей к овладению письмом и рисованием.</a:t>
            </a:r>
          </a:p>
          <a:p>
            <a:r>
              <a:rPr lang="ru-RU" sz="2400" dirty="0" smtClean="0"/>
              <a:t>3) знакомит с геометрической терминологией – названиями фигур.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770" name="Picture 2" descr="http://nikitiny.ru/sites/default/files/Ris.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627" y="3549277"/>
            <a:ext cx="2363373" cy="3308723"/>
          </a:xfrm>
          <a:prstGeom prst="rect">
            <a:avLst/>
          </a:prstGeom>
          <a:noFill/>
        </p:spPr>
      </p:pic>
      <p:pic>
        <p:nvPicPr>
          <p:cNvPr id="32772" name="Picture 4" descr="http://nikitiny.ru/sites/default/files/Ris.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339752" cy="3267855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2132856"/>
            <a:ext cx="6624736" cy="18002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dirty="0" smtClean="0"/>
              <a:t>Игра “Внимание” направлена на развитие у ребенка способности видеть и запоминать увиденное. В этой игре детям на несколько секунд показывают какую-нибудь фигуру, четкий контур или условный знак. А потом его прячут, а малыш должен его нарисовать и возможно точнее. Выполнение заданий “Внимание – Угадай-ка” развивает сообразительность, умение сравнивать, анализировать и открывать скрытые зависимости, последовательности, связи, логику изменения фигур.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32656"/>
            <a:ext cx="54104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внимание</a:t>
            </a:r>
            <a:endParaRPr lang="ru-RU" sz="80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674" name="Picture 2" descr="http://nikitiny.ru/sites/default/files/Tablica-Pifagora-1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645024"/>
            <a:ext cx="2857500" cy="2733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42852"/>
            <a:ext cx="8496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Таблица Пифагора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268760"/>
            <a:ext cx="5616624" cy="18002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dirty="0" smtClean="0"/>
              <a:t>Эта игрушка была сделана специально для усвоения таблицы умножения, но Никитины считали, что ждать для этого той поры, когда дети станут изучать таблицу в школе, совершенно неразумно. “Кто быстрее сосчитает, сколько тут красных кружков?” – вот </a:t>
            </a:r>
          </a:p>
          <a:p>
            <a:pPr algn="just"/>
            <a:r>
              <a:rPr lang="ru-RU" sz="2400" dirty="0" smtClean="0"/>
              <a:t>главное задание игры. Его можно задавать до тех пор, пока на любой вопрос из 80 или 90 вариантов заданий будет получаться быстрый ответ.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548680"/>
            <a:ext cx="7632848" cy="2808312"/>
          </a:xfrm>
          <a:prstGeom prst="rect">
            <a:avLst/>
          </a:prstGeom>
        </p:spPr>
        <p:txBody>
          <a:bodyPr/>
          <a:lstStyle/>
          <a:p>
            <a:r>
              <a:rPr lang="ru-RU" sz="3200" dirty="0" smtClean="0"/>
              <a:t>Игры Никитиных развивают очень многие качества: внимание, память, пространственное представление и воображение, умение находить зависимости и закономерности.</a:t>
            </a:r>
          </a:p>
          <a:p>
            <a:r>
              <a:rPr lang="ru-RU" sz="3200" dirty="0" smtClean="0"/>
              <a:t>Ребенок, увлекающийся играми Никитина, растет сообразительным и изобретательным.</a:t>
            </a:r>
          </a:p>
        </p:txBody>
      </p:sp>
      <p:pic>
        <p:nvPicPr>
          <p:cNvPr id="35842" name="Picture 2" descr="http://www.ikirov.ru/files/1308/intellektualnye-igry-dlja-detej-slo_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21088"/>
            <a:ext cx="3631332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476672"/>
            <a:ext cx="7632848" cy="2808312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В своей книге «Развивающие игры» Б.П.Никитин рассказывает об опыте применения и использования в своей семье развивающих игр, которые позволяют успешно решить задачу развития творческих способностей ребенка.</a:t>
            </a:r>
            <a:br>
              <a:rPr lang="ru-RU" sz="2800" dirty="0" smtClean="0"/>
            </a:br>
            <a:r>
              <a:rPr lang="ru-RU" sz="2800" dirty="0" smtClean="0"/>
              <a:t>Книга содержит описание игр, являющихся своеобразной "умственной гимнастикой", подробное описание методики их проведения и способа изготовления. </a:t>
            </a:r>
          </a:p>
        </p:txBody>
      </p:sp>
      <p:pic>
        <p:nvPicPr>
          <p:cNvPr id="39938" name="Picture 2" descr="http://img12.nnm.ru/9/e/5/a/d/9e5add4f5af694d4b02aa1ef17546391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05064"/>
            <a:ext cx="2033004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71800" y="620688"/>
            <a:ext cx="6065912" cy="56886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2800" dirty="0" smtClean="0"/>
              <a:t>Борис Павлович Никитин (21 января 1916 – 30 января 1999) и Елена Алексеевна Никитина (31.01.1930) известны у нас в стране и за рубежом как авторы нетрадиционной системы воспитания детей. Эта система, органично сочетая в себе эстетическое и интеллектуальное развитие, трудовое воспитание и физическую культуру, позволяет достичь разностороннего, гармоничного развития ребенка.</a:t>
            </a:r>
            <a:br>
              <a:rPr lang="ru-RU" sz="2800" dirty="0" smtClean="0"/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Анимашки Лини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3267075" cy="514351"/>
          </a:xfrm>
          <a:prstGeom prst="rect">
            <a:avLst/>
          </a:prstGeom>
          <a:noFill/>
        </p:spPr>
      </p:pic>
      <p:pic>
        <p:nvPicPr>
          <p:cNvPr id="11268" name="Picture 4" descr="http://www.mir-mamy.com.ua/uploads/statti/493959328bfa8c11443b916048564d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2383210" cy="2562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16832"/>
            <a:ext cx="7848872" cy="25922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8000" b="1" cap="none" spc="0" dirty="0">
              <a:ln w="3155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890" name="Picture 2" descr="Анимашки Лини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229200"/>
            <a:ext cx="3467100" cy="866776"/>
          </a:xfrm>
          <a:prstGeom prst="rect">
            <a:avLst/>
          </a:prstGeom>
          <a:noFill/>
        </p:spPr>
      </p:pic>
      <p:pic>
        <p:nvPicPr>
          <p:cNvPr id="8" name="Picture 2" descr="Анимашки Лини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771800" y="260648"/>
            <a:ext cx="3467100" cy="866776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732240" y="5229200"/>
            <a:ext cx="2232248" cy="1440160"/>
          </a:xfrm>
          <a:prstGeom prst="rect">
            <a:avLst/>
          </a:prstGeom>
        </p:spPr>
        <p:txBody>
          <a:bodyPr/>
          <a:lstStyle/>
          <a:p>
            <a:r>
              <a:rPr lang="ru-RU" sz="2000" noProof="0" dirty="0" smtClean="0"/>
              <a:t>Подготовила</a:t>
            </a:r>
          </a:p>
          <a:p>
            <a:r>
              <a:rPr kumimoji="0" lang="ru-RU" sz="20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</a:t>
            </a:r>
            <a:endParaRPr kumimoji="0" lang="ru-RU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2000" baseline="0" noProof="0" dirty="0" smtClean="0"/>
              <a:t>Лушникова Е.Н.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2" name="Picture 4" descr="http://gif-anim.narod.ru/Deti1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1517268" cy="1547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28800" y="381000"/>
            <a:ext cx="68580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620688"/>
            <a:ext cx="8514184" cy="2448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algn="just">
              <a:spcBef>
                <a:spcPct val="20000"/>
              </a:spcBef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ru-RU" sz="2800" dirty="0" smtClean="0"/>
              <a:t>Частью системы Никитиных являются развивающие игры, способствующие развитию сообразительности, логики, пространственного воображения, математических, конструкторских и прочих способностей и приемов мышления.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nn.barahla.net/images/photo/1/20120908/5530314/big/134942349266205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3429000" cy="3429000"/>
          </a:xfrm>
          <a:prstGeom prst="rect">
            <a:avLst/>
          </a:prstGeom>
          <a:noFill/>
        </p:spPr>
      </p:pic>
      <p:pic>
        <p:nvPicPr>
          <p:cNvPr id="7174" name="Picture 6" descr="Анимашки Ли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8640"/>
            <a:ext cx="3600400" cy="33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0"/>
            <a:ext cx="37705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Уникуб</a:t>
            </a:r>
            <a:endParaRPr lang="ru-RU" sz="80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63888" y="1268760"/>
            <a:ext cx="5580112" cy="3422179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2000" dirty="0" smtClean="0"/>
              <a:t>      </a:t>
            </a:r>
            <a:r>
              <a:rPr lang="ru-RU" sz="2400" dirty="0" smtClean="0"/>
              <a:t>Кубики вводят малыша в мир трёхмерного пространства. Игра состоит из 27 деревянных кубиков. Ребро кубика - 3 см. Грани кубиков окрашены в 3 цвета: красный, желтый и синий. В ходе игры предлагается составлять из кубиков фигуры различной сложности. Схемы приведены в книжечке - описании. </a:t>
            </a:r>
            <a:br>
              <a:rPr lang="ru-RU" sz="2400" dirty="0" smtClean="0"/>
            </a:br>
            <a:r>
              <a:rPr lang="ru-RU" sz="2400" dirty="0" smtClean="0"/>
              <a:t>Игра способствует развитию внимания, усидчивости, пространственного воображения и фантазии. Учит анализу и синтезу. </a:t>
            </a:r>
            <a:br>
              <a:rPr lang="ru-RU" sz="2400" dirty="0" smtClean="0"/>
            </a:br>
            <a:r>
              <a:rPr lang="ru-RU" sz="2400" dirty="0" smtClean="0"/>
              <a:t>Играя, ребенок учится понимать чертеж.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 descr="Игра Никитина Уникуб: эти универсальные кубики вводят малыша в мир&#10;трехмерного простран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633192" cy="363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332656"/>
            <a:ext cx="6336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Сложи узор</a:t>
            </a:r>
            <a:endParaRPr lang="ru-RU" sz="8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://chudomama.com/purchases/uploads/668/30f/81d80c256ab22aec6d52f84f3b.jpg"/>
          <p:cNvPicPr>
            <a:picLocks noChangeAspect="1" noChangeArrowheads="1"/>
          </p:cNvPicPr>
          <p:nvPr/>
        </p:nvPicPr>
        <p:blipFill>
          <a:blip r:embed="rId2" cstate="print"/>
          <a:srcRect l="24570" t="12600" r="24401" b="14321"/>
          <a:stretch>
            <a:fillRect/>
          </a:stretch>
        </p:blipFill>
        <p:spPr bwMode="auto">
          <a:xfrm>
            <a:off x="251520" y="404664"/>
            <a:ext cx="1944216" cy="2088232"/>
          </a:xfrm>
          <a:prstGeom prst="rect">
            <a:avLst/>
          </a:prstGeom>
          <a:noFill/>
        </p:spPr>
      </p:pic>
      <p:pic>
        <p:nvPicPr>
          <p:cNvPr id="8196" name="Picture 4" descr="http://www.renaultonly.ru/xml_my_shop_new/img/453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941168"/>
            <a:ext cx="1905000" cy="1543051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31232" y="1556792"/>
            <a:ext cx="6912768" cy="3422179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2000" dirty="0" smtClean="0"/>
              <a:t>      </a:t>
            </a:r>
            <a:r>
              <a:rPr lang="ru-RU" sz="2400" dirty="0" smtClean="0"/>
              <a:t>Сложи узор - одна из самых популярных игр Никитина. Игра хороша тем, что прекрасно развивает ум и интеллект ребенка, учит его решать нестандартные и сложные задачи.</a:t>
            </a:r>
            <a:br>
              <a:rPr lang="ru-RU" sz="2400" dirty="0" smtClean="0"/>
            </a:br>
            <a:r>
              <a:rPr lang="ru-RU" sz="2400" dirty="0" smtClean="0"/>
              <a:t>Смысл игры - построить из деревянных кубиков разнообразные изображения по схеме. Выполнять задание можно и накладывая кубики на изображения в специальных альбомах серии «Разноцветный мир». В комплекте - 16 деревянных кубиков.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2" name="Picture 10" descr="http://astana.vsesdelki.kz/content/2013/20130728/visitor/images/201307/f20130728154105-su-foto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799"/>
            <a:ext cx="3048000" cy="2743201"/>
          </a:xfrm>
          <a:prstGeom prst="rect">
            <a:avLst/>
          </a:prstGeom>
          <a:noFill/>
        </p:spPr>
      </p:pic>
      <p:pic>
        <p:nvPicPr>
          <p:cNvPr id="8204" name="Picture 12" descr="кубики никитина сложи узор купи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393087"/>
            <a:ext cx="2016224" cy="146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60648"/>
            <a:ext cx="57887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кирпичики</a:t>
            </a:r>
            <a:endParaRPr lang="ru-RU" sz="8000" b="1" cap="all" dirty="0">
              <a:ln>
                <a:solidFill>
                  <a:srgbClr val="0070C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18" name="Picture 2" descr="Кирпичики. Игра Никитина (коробка - картон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733088"/>
            <a:ext cx="952426" cy="1124912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1916832"/>
            <a:ext cx="8280920" cy="3422179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dirty="0" smtClean="0"/>
              <a:t>      </a:t>
            </a:r>
            <a:r>
              <a:rPr lang="ru-RU" sz="2400" dirty="0" smtClean="0"/>
              <a:t>Эта игра была задумана, чтобы познакомить детей с основами конструирования, научить разбираться в чертежах и делать их самому. </a:t>
            </a:r>
            <a:br>
              <a:rPr lang="ru-RU" sz="2400" dirty="0" smtClean="0"/>
            </a:br>
            <a:r>
              <a:rPr lang="ru-RU" sz="2400" dirty="0" smtClean="0"/>
              <a:t>Кирпичики - это одинаковые деревянные брусочки, размер каждого из которых </a:t>
            </a:r>
            <a:r>
              <a:rPr lang="en-US" sz="2400" dirty="0" smtClean="0"/>
              <a:t> 20x40x80 </a:t>
            </a:r>
            <a:r>
              <a:rPr lang="ru-RU" sz="2400" dirty="0" smtClean="0"/>
              <a:t>мм. В коробке 8 брусков.</a:t>
            </a:r>
            <a:br>
              <a:rPr lang="ru-RU" sz="2400" dirty="0" smtClean="0"/>
            </a:br>
            <a:r>
              <a:rPr lang="ru-RU" sz="2400" dirty="0" smtClean="0"/>
              <a:t>Для каждого задания предусмотрено несколько действий:</a:t>
            </a:r>
            <a:br>
              <a:rPr lang="ru-RU" sz="2400" dirty="0" smtClean="0"/>
            </a:br>
            <a:r>
              <a:rPr lang="ru-RU" sz="2400" dirty="0" smtClean="0"/>
              <a:t>1. Построить реальную модель на основе данного чертежа</a:t>
            </a:r>
            <a:br>
              <a:rPr lang="ru-RU" sz="2400" dirty="0" smtClean="0"/>
            </a:br>
            <a:r>
              <a:rPr lang="ru-RU" sz="2400" dirty="0" smtClean="0"/>
              <a:t>2. Построить модель по эскизу и сделать чертеж</a:t>
            </a:r>
            <a:br>
              <a:rPr lang="ru-RU" sz="2400" dirty="0" smtClean="0"/>
            </a:br>
            <a:r>
              <a:rPr lang="ru-RU" sz="2400" dirty="0" smtClean="0"/>
              <a:t>3. Самому придумать модель и сделать чертеж к ней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0" name="Picture 4" descr="http://www.eruditperm.ru/published/publicdata/ERUDITSHOPPERM/attachments/SC/products_pictures/bricks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5625244"/>
            <a:ext cx="1296144" cy="972108"/>
          </a:xfrm>
          <a:prstGeom prst="rect">
            <a:avLst/>
          </a:prstGeom>
          <a:noFill/>
        </p:spPr>
      </p:pic>
      <p:pic>
        <p:nvPicPr>
          <p:cNvPr id="9222" name="Picture 6" descr="http://img.wikimart.ru/img/catalog_model/f333/3322094/0_2493_mid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88640"/>
            <a:ext cx="1496509" cy="1775520"/>
          </a:xfrm>
          <a:prstGeom prst="rect">
            <a:avLst/>
          </a:prstGeom>
          <a:noFill/>
        </p:spPr>
      </p:pic>
      <p:pic>
        <p:nvPicPr>
          <p:cNvPr id="9224" name="Picture 8" descr="http://www.znaika.com.ua/upload/images_znaika/bimgs/1362085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669070"/>
            <a:ext cx="1334593" cy="1188930"/>
          </a:xfrm>
          <a:prstGeom prst="rect">
            <a:avLst/>
          </a:prstGeom>
          <a:noFill/>
        </p:spPr>
      </p:pic>
      <p:pic>
        <p:nvPicPr>
          <p:cNvPr id="9226" name="Picture 10" descr="http://nikitiny.ru/sites/default/files/kirpichiki-photo-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640"/>
            <a:ext cx="189305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70925" y="1"/>
            <a:ext cx="37378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дроби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1916833"/>
            <a:ext cx="8280920" cy="194421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С помощью набора рамок и вкладышей Дроби дошкольники получают первые представления о дробях, знакомятся с понятиями целого, части целого, соотношении целого и его части. Набор состоит из двенадцати разноцветных кругов. Один круг целый, а остальные поделены на разное количество частей: две, три, четыре, пять и так далее до двенадцати.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ttp://im7-tub-ru.yandex.net/i?id=132291509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009775" cy="1428750"/>
          </a:xfrm>
          <a:prstGeom prst="rect">
            <a:avLst/>
          </a:prstGeom>
          <a:noFill/>
        </p:spPr>
      </p:pic>
      <p:pic>
        <p:nvPicPr>
          <p:cNvPr id="5124" name="Picture 4" descr="http://intelgame.narod.ru/images/m-tabl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4293096"/>
            <a:ext cx="1944216" cy="2396245"/>
          </a:xfrm>
          <a:prstGeom prst="rect">
            <a:avLst/>
          </a:prstGeom>
          <a:noFill/>
        </p:spPr>
      </p:pic>
      <p:pic>
        <p:nvPicPr>
          <p:cNvPr id="5126" name="Picture 6" descr="http://im0-tub-ru.yandex.net/i?id=496040763-68-72&amp;n=21"/>
          <p:cNvPicPr>
            <a:picLocks noChangeAspect="1" noChangeArrowheads="1"/>
          </p:cNvPicPr>
          <p:nvPr/>
        </p:nvPicPr>
        <p:blipFill>
          <a:blip r:embed="rId4" cstate="print"/>
          <a:srcRect b="7025"/>
          <a:stretch>
            <a:fillRect/>
          </a:stretch>
        </p:blipFill>
        <p:spPr bwMode="auto">
          <a:xfrm>
            <a:off x="179512" y="4653136"/>
            <a:ext cx="242981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60648"/>
            <a:ext cx="78057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Сложи квадрат</a:t>
            </a:r>
            <a:endParaRPr lang="ru-RU" sz="80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1916833"/>
            <a:ext cx="8280920" cy="194421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2069233"/>
            <a:ext cx="8937376" cy="194421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     Развивающая игра "Сложи квадрат" способствует развитию логического мышления и сообразительности. </a:t>
            </a:r>
            <a:br>
              <a:rPr lang="ru-RU" sz="2400" dirty="0" smtClean="0"/>
            </a:br>
            <a:r>
              <a:rPr lang="ru-RU" sz="2400" dirty="0" smtClean="0"/>
              <a:t>Игра представлена тремя вариантами сложности. Они различаются количеством и формой составных частей квадрата. В начале игры все детали высыпаются из досок и перемешиваются. Задача ребенка - собрать из фигур целые квадраты. 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://www.newkaliningrad.ru/upload/iblock/2ba/2ba3453633b13032afed5eb86c1796c8.jpg"/>
          <p:cNvPicPr>
            <a:picLocks noChangeAspect="1" noChangeArrowheads="1"/>
          </p:cNvPicPr>
          <p:nvPr/>
        </p:nvPicPr>
        <p:blipFill>
          <a:blip r:embed="rId2" cstate="print"/>
          <a:srcRect l="17604" t="5040" r="16877"/>
          <a:stretch>
            <a:fillRect/>
          </a:stretch>
        </p:blipFill>
        <p:spPr bwMode="auto">
          <a:xfrm>
            <a:off x="179512" y="332656"/>
            <a:ext cx="936104" cy="1356742"/>
          </a:xfrm>
          <a:prstGeom prst="rect">
            <a:avLst/>
          </a:prstGeom>
          <a:noFill/>
        </p:spPr>
      </p:pic>
      <p:pic>
        <p:nvPicPr>
          <p:cNvPr id="4100" name="Picture 4" descr="http://i4.otzovik.com/2012/04/06/198725/img/7706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869160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3815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Кубики для всех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Кубики для всех. Игра Никитина (коробка - фанер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2299"/>
            <a:ext cx="4762500" cy="3695701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6624" y="1484784"/>
            <a:ext cx="8937376" cy="194421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     Эта игра учит детей мыслить «объемно», развивает математические способности и пространственное воображение ребенка.  Цель игры - построить из кубиков какую-либо фигуру по схеме-заданию. 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60032" y="2996952"/>
            <a:ext cx="4032448" cy="129614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dirty="0" smtClean="0"/>
              <a:t>     В комплект входит 7 кубиков-деталей. Каждая деталь обозначена своим цветом.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http://mirdetey.by/images/2012/05/kubdlavse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27033"/>
            <a:ext cx="2088232" cy="2286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646</Words>
  <Application>Microsoft Office PowerPoint</Application>
  <PresentationFormat>Экран (4:3)</PresentationFormat>
  <Paragraphs>51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Пользоватедь</dc:creator>
  <cp:lastModifiedBy>Home</cp:lastModifiedBy>
  <cp:revision>40</cp:revision>
  <dcterms:created xsi:type="dcterms:W3CDTF">2013-11-23T05:04:45Z</dcterms:created>
  <dcterms:modified xsi:type="dcterms:W3CDTF">2015-02-25T05:56:53Z</dcterms:modified>
</cp:coreProperties>
</file>