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06" r:id="rId3"/>
    <p:sldId id="261" r:id="rId4"/>
    <p:sldId id="308" r:id="rId5"/>
    <p:sldId id="259" r:id="rId6"/>
    <p:sldId id="327" r:id="rId7"/>
    <p:sldId id="309" r:id="rId8"/>
    <p:sldId id="292" r:id="rId9"/>
    <p:sldId id="286" r:id="rId10"/>
    <p:sldId id="328" r:id="rId11"/>
    <p:sldId id="313" r:id="rId12"/>
    <p:sldId id="329" r:id="rId13"/>
    <p:sldId id="330" r:id="rId14"/>
    <p:sldId id="294" r:id="rId15"/>
    <p:sldId id="319" r:id="rId16"/>
    <p:sldId id="32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096"/>
    <a:srgbClr val="F2A668"/>
    <a:srgbClr val="9A0473"/>
    <a:srgbClr val="217D33"/>
    <a:srgbClr val="CCFFCC"/>
    <a:srgbClr val="336699"/>
    <a:srgbClr val="A8FA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05" autoAdjust="0"/>
  </p:normalViewPr>
  <p:slideViewPr>
    <p:cSldViewPr>
      <p:cViewPr>
        <p:scale>
          <a:sx n="110" d="100"/>
          <a:sy n="110" d="100"/>
        </p:scale>
        <p:origin x="-164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6993374206141931"/>
          <c:y val="8.7500000000000036E-2"/>
          <c:w val="0.79442485867581436"/>
          <c:h val="0.797222222222222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1 группа </a:t>
                    </a:r>
                    <a:r>
                      <a:rPr lang="ru-RU" smtClean="0"/>
                      <a:t>здоровья25</a:t>
                    </a:r>
                    <a:r>
                      <a:rPr lang="ru-RU"/>
                      <a:t>%</a:t>
                    </a:r>
                  </a:p>
                </c:rich>
              </c:tx>
              <c:dLblPos val="outEnd"/>
              <c:showVal val="1"/>
              <c:showCatName val="1"/>
              <c:showSer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2 группа </a:t>
                    </a:r>
                    <a:r>
                      <a:rPr lang="ru-RU" smtClean="0"/>
                      <a:t>здоровья </a:t>
                    </a:r>
                    <a:r>
                      <a:rPr lang="ru-RU"/>
                      <a:t>65%</a:t>
                    </a:r>
                  </a:p>
                </c:rich>
              </c:tx>
              <c:dLblPos val="outEnd"/>
              <c:showVal val="1"/>
              <c:showCatName val="1"/>
              <c:showSer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3 группа здоровья </a:t>
                    </a:r>
                    <a:r>
                      <a:rPr lang="ru-RU" smtClean="0"/>
                      <a:t>10</a:t>
                    </a:r>
                    <a:r>
                      <a:rPr lang="ru-RU"/>
                      <a:t>%</a:t>
                    </a:r>
                  </a:p>
                </c:rich>
              </c:tx>
              <c:dLblPos val="outEnd"/>
              <c:showVal val="1"/>
              <c:showCatName val="1"/>
              <c:showSerName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dLblPos val="outEnd"/>
            <c:showVal val="1"/>
            <c:showCatName val="1"/>
            <c:showSerName val="1"/>
            <c:showLeaderLines val="1"/>
          </c:dLbls>
          <c:cat>
            <c:strRef>
              <c:f>Лист1!$A$2:$A$4</c:f>
              <c:strCache>
                <c:ptCount val="3"/>
                <c:pt idx="0">
                  <c:v>1 группа здоровья</c:v>
                </c:pt>
                <c:pt idx="1">
                  <c:v>2 группа здоровья</c:v>
                </c:pt>
                <c:pt idx="2">
                  <c:v>3 группа здоровья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0.65000000000000024</c:v>
                </c:pt>
                <c:pt idx="2">
                  <c:v>0.1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F47746-1418-40BA-9413-8214D1C1A02A}" type="doc">
      <dgm:prSet loTypeId="urn:microsoft.com/office/officeart/2005/8/layout/chart3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BF2CFF0-5D25-4F4B-B36D-F2C4FB37D5F4}">
      <dgm:prSet phldrT="[Текст]" custT="1"/>
      <dgm:spPr/>
      <dgm:t>
        <a:bodyPr/>
        <a:lstStyle/>
        <a:p>
          <a:r>
            <a:rPr lang="ru-RU" sz="1200" smtClean="0"/>
            <a:t>Н. М. Аскарина</a:t>
          </a:r>
          <a:endParaRPr lang="ru-RU" sz="1200" b="1" dirty="0"/>
        </a:p>
      </dgm:t>
    </dgm:pt>
    <dgm:pt modelId="{D9225B09-BC5C-4271-B97B-E34CAF6CF7C1}" type="parTrans" cxnId="{5F5BF451-4CC2-4122-97BA-AC1D3DBFF861}">
      <dgm:prSet/>
      <dgm:spPr/>
      <dgm:t>
        <a:bodyPr/>
        <a:lstStyle/>
        <a:p>
          <a:endParaRPr lang="ru-RU"/>
        </a:p>
      </dgm:t>
    </dgm:pt>
    <dgm:pt modelId="{3B54F5D4-093C-4205-8A11-B36CF5369527}" type="sibTrans" cxnId="{5F5BF451-4CC2-4122-97BA-AC1D3DBFF861}">
      <dgm:prSet/>
      <dgm:spPr/>
      <dgm:t>
        <a:bodyPr/>
        <a:lstStyle/>
        <a:p>
          <a:endParaRPr lang="ru-RU"/>
        </a:p>
      </dgm:t>
    </dgm:pt>
    <dgm:pt modelId="{83EF1398-0A6B-4B0E-8936-1746AFBA611E}">
      <dgm:prSet phldrT="[Текст]" custT="1"/>
      <dgm:spPr/>
      <dgm:t>
        <a:bodyPr/>
        <a:lstStyle/>
        <a:p>
          <a:r>
            <a:rPr lang="ru-RU" sz="1200" smtClean="0"/>
            <a:t> Ф. А. Фрадкина </a:t>
          </a:r>
          <a:endParaRPr lang="ru-RU" sz="1200" b="1" dirty="0"/>
        </a:p>
      </dgm:t>
    </dgm:pt>
    <dgm:pt modelId="{72DCF5D7-AD5A-4EFD-BC2F-A56B36958E5D}" type="parTrans" cxnId="{AF6C00F7-3FA3-449D-8333-21D0252C2030}">
      <dgm:prSet/>
      <dgm:spPr/>
      <dgm:t>
        <a:bodyPr/>
        <a:lstStyle/>
        <a:p>
          <a:endParaRPr lang="ru-RU"/>
        </a:p>
      </dgm:t>
    </dgm:pt>
    <dgm:pt modelId="{69975D0F-5731-4720-BEAC-5366A7CE7CF4}" type="sibTrans" cxnId="{AF6C00F7-3FA3-449D-8333-21D0252C2030}">
      <dgm:prSet/>
      <dgm:spPr/>
      <dgm:t>
        <a:bodyPr/>
        <a:lstStyle/>
        <a:p>
          <a:endParaRPr lang="ru-RU"/>
        </a:p>
      </dgm:t>
    </dgm:pt>
    <dgm:pt modelId="{F3F8F171-53BC-45C5-8FD8-4155BF45FB98}">
      <dgm:prSet phldrT="[Текст]" custT="1"/>
      <dgm:spPr/>
      <dgm:t>
        <a:bodyPr/>
        <a:lstStyle/>
        <a:p>
          <a:r>
            <a:rPr lang="ru-RU" sz="1200" dirty="0" smtClean="0"/>
            <a:t>С. Л. Новоселова </a:t>
          </a:r>
          <a:endParaRPr lang="ru-RU" sz="1200" b="1" dirty="0"/>
        </a:p>
      </dgm:t>
    </dgm:pt>
    <dgm:pt modelId="{81100489-9F8C-48A9-9DC4-2C8094F09D8D}" type="parTrans" cxnId="{CF58423D-9DE8-436B-8903-1845EE1CA2B0}">
      <dgm:prSet/>
      <dgm:spPr/>
      <dgm:t>
        <a:bodyPr/>
        <a:lstStyle/>
        <a:p>
          <a:endParaRPr lang="ru-RU"/>
        </a:p>
      </dgm:t>
    </dgm:pt>
    <dgm:pt modelId="{FC4D251B-D419-4FF6-B05D-E85B807463F1}" type="sibTrans" cxnId="{CF58423D-9DE8-436B-8903-1845EE1CA2B0}">
      <dgm:prSet/>
      <dgm:spPr/>
      <dgm:t>
        <a:bodyPr/>
        <a:lstStyle/>
        <a:p>
          <a:endParaRPr lang="ru-RU"/>
        </a:p>
      </dgm:t>
    </dgm:pt>
    <dgm:pt modelId="{48935034-B274-42F7-B53F-3296692B11E2}">
      <dgm:prSet phldrT="[Текст]" custT="1"/>
      <dgm:spPr/>
      <dgm:t>
        <a:bodyPr/>
        <a:lstStyle/>
        <a:p>
          <a:r>
            <a:rPr lang="ru-RU" sz="1200" smtClean="0"/>
            <a:t>Е. В. Зворыгина</a:t>
          </a:r>
          <a:endParaRPr lang="ru-RU" sz="1200" b="1" dirty="0"/>
        </a:p>
      </dgm:t>
    </dgm:pt>
    <dgm:pt modelId="{CD05A200-E6B2-4929-916B-020A55462113}" type="parTrans" cxnId="{BC5E535B-3EBB-4C63-9786-ABB63E756E5F}">
      <dgm:prSet/>
      <dgm:spPr/>
      <dgm:t>
        <a:bodyPr/>
        <a:lstStyle/>
        <a:p>
          <a:endParaRPr lang="ru-RU"/>
        </a:p>
      </dgm:t>
    </dgm:pt>
    <dgm:pt modelId="{EC98C6A8-804D-406E-87FA-F5254693700B}" type="sibTrans" cxnId="{BC5E535B-3EBB-4C63-9786-ABB63E756E5F}">
      <dgm:prSet/>
      <dgm:spPr/>
      <dgm:t>
        <a:bodyPr/>
        <a:lstStyle/>
        <a:p>
          <a:endParaRPr lang="ru-RU"/>
        </a:p>
      </dgm:t>
    </dgm:pt>
    <dgm:pt modelId="{C62885BC-FF6B-4731-AE9E-31BCEBE6ADE0}">
      <dgm:prSet phldrT="[Текст]" custT="1"/>
      <dgm:spPr/>
      <dgm:t>
        <a:bodyPr/>
        <a:lstStyle/>
        <a:p>
          <a:r>
            <a:rPr lang="ru-RU" sz="1200" smtClean="0"/>
            <a:t>Е. А. Аркин</a:t>
          </a:r>
          <a:endParaRPr lang="ru-RU" sz="1200" b="1" dirty="0"/>
        </a:p>
      </dgm:t>
    </dgm:pt>
    <dgm:pt modelId="{5407524C-2527-4DF1-9180-5237D508BA09}" type="parTrans" cxnId="{96B48DF6-3B15-4CB5-8939-186DE5783F9F}">
      <dgm:prSet/>
      <dgm:spPr/>
      <dgm:t>
        <a:bodyPr/>
        <a:lstStyle/>
        <a:p>
          <a:endParaRPr lang="ru-RU"/>
        </a:p>
      </dgm:t>
    </dgm:pt>
    <dgm:pt modelId="{E6B79F58-0167-486A-94FA-45AD2731DFC2}" type="sibTrans" cxnId="{96B48DF6-3B15-4CB5-8939-186DE5783F9F}">
      <dgm:prSet/>
      <dgm:spPr/>
      <dgm:t>
        <a:bodyPr/>
        <a:lstStyle/>
        <a:p>
          <a:endParaRPr lang="ru-RU"/>
        </a:p>
      </dgm:t>
    </dgm:pt>
    <dgm:pt modelId="{7F5F6D6D-9FCE-475C-9E3C-DB2C921D4D25}" type="pres">
      <dgm:prSet presAssocID="{CAF47746-1418-40BA-9413-8214D1C1A02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813F9A-861A-40E5-A2F9-8EB798280932}" type="pres">
      <dgm:prSet presAssocID="{CAF47746-1418-40BA-9413-8214D1C1A02A}" presName="wedge1" presStyleLbl="node1" presStyleIdx="0" presStyleCnt="5" custScaleX="132159"/>
      <dgm:spPr/>
      <dgm:t>
        <a:bodyPr/>
        <a:lstStyle/>
        <a:p>
          <a:endParaRPr lang="ru-RU"/>
        </a:p>
      </dgm:t>
    </dgm:pt>
    <dgm:pt modelId="{A830A71D-DE42-4365-9CDC-6DF2E4C67B75}" type="pres">
      <dgm:prSet presAssocID="{CAF47746-1418-40BA-9413-8214D1C1A02A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A08F3-CD23-48FA-B579-E04A8A99C3F6}" type="pres">
      <dgm:prSet presAssocID="{CAF47746-1418-40BA-9413-8214D1C1A02A}" presName="wedge2" presStyleLbl="node1" presStyleIdx="1" presStyleCnt="5" custScaleX="132159"/>
      <dgm:spPr/>
      <dgm:t>
        <a:bodyPr/>
        <a:lstStyle/>
        <a:p>
          <a:endParaRPr lang="ru-RU"/>
        </a:p>
      </dgm:t>
    </dgm:pt>
    <dgm:pt modelId="{6094511B-885A-4606-AF46-F177956ED648}" type="pres">
      <dgm:prSet presAssocID="{CAF47746-1418-40BA-9413-8214D1C1A02A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18B9C-0B0B-46D2-9219-772EE8151EEA}" type="pres">
      <dgm:prSet presAssocID="{CAF47746-1418-40BA-9413-8214D1C1A02A}" presName="wedge3" presStyleLbl="node1" presStyleIdx="2" presStyleCnt="5" custScaleX="132159"/>
      <dgm:spPr/>
      <dgm:t>
        <a:bodyPr/>
        <a:lstStyle/>
        <a:p>
          <a:endParaRPr lang="ru-RU"/>
        </a:p>
      </dgm:t>
    </dgm:pt>
    <dgm:pt modelId="{53E970EF-0A03-4EDB-A60C-F20462D1CE3E}" type="pres">
      <dgm:prSet presAssocID="{CAF47746-1418-40BA-9413-8214D1C1A02A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73FA3-72D1-43E9-8169-C94878F0679B}" type="pres">
      <dgm:prSet presAssocID="{CAF47746-1418-40BA-9413-8214D1C1A02A}" presName="wedge4" presStyleLbl="node1" presStyleIdx="3" presStyleCnt="5" custScaleX="132159"/>
      <dgm:spPr/>
      <dgm:t>
        <a:bodyPr/>
        <a:lstStyle/>
        <a:p>
          <a:endParaRPr lang="ru-RU"/>
        </a:p>
      </dgm:t>
    </dgm:pt>
    <dgm:pt modelId="{F4BA5964-46B3-4FB7-AD5F-69C1E651FDCC}" type="pres">
      <dgm:prSet presAssocID="{CAF47746-1418-40BA-9413-8214D1C1A02A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A5A46-AD89-44D5-9FCE-C5D0FCD34954}" type="pres">
      <dgm:prSet presAssocID="{CAF47746-1418-40BA-9413-8214D1C1A02A}" presName="wedge5" presStyleLbl="node1" presStyleIdx="4" presStyleCnt="5" custScaleX="132159" custLinFactNeighborX="-5537" custLinFactNeighborY="-6397"/>
      <dgm:spPr/>
      <dgm:t>
        <a:bodyPr/>
        <a:lstStyle/>
        <a:p>
          <a:endParaRPr lang="ru-RU"/>
        </a:p>
      </dgm:t>
    </dgm:pt>
    <dgm:pt modelId="{3FDAFA36-B78A-4A1D-8624-718E5875F15A}" type="pres">
      <dgm:prSet presAssocID="{CAF47746-1418-40BA-9413-8214D1C1A02A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78B05C-3CE5-4617-9B19-6B8BE214BE13}" type="presOf" srcId="{1BF2CFF0-5D25-4F4B-B36D-F2C4FB37D5F4}" destId="{558A08F3-CD23-48FA-B579-E04A8A99C3F6}" srcOrd="0" destOrd="0" presId="urn:microsoft.com/office/officeart/2005/8/layout/chart3"/>
    <dgm:cxn modelId="{9D5C6AD1-9051-4888-AF36-BBCD1008EE16}" type="presOf" srcId="{F3F8F171-53BC-45C5-8FD8-4155BF45FB98}" destId="{B9F73FA3-72D1-43E9-8169-C94878F0679B}" srcOrd="0" destOrd="0" presId="urn:microsoft.com/office/officeart/2005/8/layout/chart3"/>
    <dgm:cxn modelId="{6C4134A6-2C97-4375-9A6D-B5A90EC97E0D}" type="presOf" srcId="{C62885BC-FF6B-4731-AE9E-31BCEBE6ADE0}" destId="{68813F9A-861A-40E5-A2F9-8EB798280932}" srcOrd="0" destOrd="0" presId="urn:microsoft.com/office/officeart/2005/8/layout/chart3"/>
    <dgm:cxn modelId="{9CB0DEA7-7669-4D08-BE57-FCA0571819C2}" type="presOf" srcId="{C62885BC-FF6B-4731-AE9E-31BCEBE6ADE0}" destId="{A830A71D-DE42-4365-9CDC-6DF2E4C67B75}" srcOrd="1" destOrd="0" presId="urn:microsoft.com/office/officeart/2005/8/layout/chart3"/>
    <dgm:cxn modelId="{BC5E535B-3EBB-4C63-9786-ABB63E756E5F}" srcId="{CAF47746-1418-40BA-9413-8214D1C1A02A}" destId="{48935034-B274-42F7-B53F-3296692B11E2}" srcOrd="4" destOrd="0" parTransId="{CD05A200-E6B2-4929-916B-020A55462113}" sibTransId="{EC98C6A8-804D-406E-87FA-F5254693700B}"/>
    <dgm:cxn modelId="{A1F1445F-2C30-481D-B915-9B5471AB6F8C}" type="presOf" srcId="{83EF1398-0A6B-4B0E-8936-1746AFBA611E}" destId="{3C618B9C-0B0B-46D2-9219-772EE8151EEA}" srcOrd="0" destOrd="0" presId="urn:microsoft.com/office/officeart/2005/8/layout/chart3"/>
    <dgm:cxn modelId="{7BE45902-8EB5-485C-9B73-1D950678BB6D}" type="presOf" srcId="{83EF1398-0A6B-4B0E-8936-1746AFBA611E}" destId="{53E970EF-0A03-4EDB-A60C-F20462D1CE3E}" srcOrd="1" destOrd="0" presId="urn:microsoft.com/office/officeart/2005/8/layout/chart3"/>
    <dgm:cxn modelId="{AF6C00F7-3FA3-449D-8333-21D0252C2030}" srcId="{CAF47746-1418-40BA-9413-8214D1C1A02A}" destId="{83EF1398-0A6B-4B0E-8936-1746AFBA611E}" srcOrd="2" destOrd="0" parTransId="{72DCF5D7-AD5A-4EFD-BC2F-A56B36958E5D}" sibTransId="{69975D0F-5731-4720-BEAC-5366A7CE7CF4}"/>
    <dgm:cxn modelId="{5F5BF451-4CC2-4122-97BA-AC1D3DBFF861}" srcId="{CAF47746-1418-40BA-9413-8214D1C1A02A}" destId="{1BF2CFF0-5D25-4F4B-B36D-F2C4FB37D5F4}" srcOrd="1" destOrd="0" parTransId="{D9225B09-BC5C-4271-B97B-E34CAF6CF7C1}" sibTransId="{3B54F5D4-093C-4205-8A11-B36CF5369527}"/>
    <dgm:cxn modelId="{1806749F-7B80-4E80-8760-CFA57B000B4A}" type="presOf" srcId="{48935034-B274-42F7-B53F-3296692B11E2}" destId="{06FA5A46-AD89-44D5-9FCE-C5D0FCD34954}" srcOrd="0" destOrd="0" presId="urn:microsoft.com/office/officeart/2005/8/layout/chart3"/>
    <dgm:cxn modelId="{96B48DF6-3B15-4CB5-8939-186DE5783F9F}" srcId="{CAF47746-1418-40BA-9413-8214D1C1A02A}" destId="{C62885BC-FF6B-4731-AE9E-31BCEBE6ADE0}" srcOrd="0" destOrd="0" parTransId="{5407524C-2527-4DF1-9180-5237D508BA09}" sibTransId="{E6B79F58-0167-486A-94FA-45AD2731DFC2}"/>
    <dgm:cxn modelId="{CF58423D-9DE8-436B-8903-1845EE1CA2B0}" srcId="{CAF47746-1418-40BA-9413-8214D1C1A02A}" destId="{F3F8F171-53BC-45C5-8FD8-4155BF45FB98}" srcOrd="3" destOrd="0" parTransId="{81100489-9F8C-48A9-9DC4-2C8094F09D8D}" sibTransId="{FC4D251B-D419-4FF6-B05D-E85B807463F1}"/>
    <dgm:cxn modelId="{CBA33134-D324-4737-ACE0-F10E5FD8B4EA}" type="presOf" srcId="{F3F8F171-53BC-45C5-8FD8-4155BF45FB98}" destId="{F4BA5964-46B3-4FB7-AD5F-69C1E651FDCC}" srcOrd="1" destOrd="0" presId="urn:microsoft.com/office/officeart/2005/8/layout/chart3"/>
    <dgm:cxn modelId="{33110695-11A7-4725-8771-33D2E407E1F4}" type="presOf" srcId="{1BF2CFF0-5D25-4F4B-B36D-F2C4FB37D5F4}" destId="{6094511B-885A-4606-AF46-F177956ED648}" srcOrd="1" destOrd="0" presId="urn:microsoft.com/office/officeart/2005/8/layout/chart3"/>
    <dgm:cxn modelId="{323186F0-5F85-4D95-A69F-2BA4F82DCE19}" type="presOf" srcId="{48935034-B274-42F7-B53F-3296692B11E2}" destId="{3FDAFA36-B78A-4A1D-8624-718E5875F15A}" srcOrd="1" destOrd="0" presId="urn:microsoft.com/office/officeart/2005/8/layout/chart3"/>
    <dgm:cxn modelId="{BCEB23C6-2C65-45F9-8866-02E6801260B6}" type="presOf" srcId="{CAF47746-1418-40BA-9413-8214D1C1A02A}" destId="{7F5F6D6D-9FCE-475C-9E3C-DB2C921D4D25}" srcOrd="0" destOrd="0" presId="urn:microsoft.com/office/officeart/2005/8/layout/chart3"/>
    <dgm:cxn modelId="{DBDF7D60-4102-4D51-9768-52917E959593}" type="presParOf" srcId="{7F5F6D6D-9FCE-475C-9E3C-DB2C921D4D25}" destId="{68813F9A-861A-40E5-A2F9-8EB798280932}" srcOrd="0" destOrd="0" presId="urn:microsoft.com/office/officeart/2005/8/layout/chart3"/>
    <dgm:cxn modelId="{4B6F89D8-933D-498C-AD85-D4F0F3E48FF0}" type="presParOf" srcId="{7F5F6D6D-9FCE-475C-9E3C-DB2C921D4D25}" destId="{A830A71D-DE42-4365-9CDC-6DF2E4C67B75}" srcOrd="1" destOrd="0" presId="urn:microsoft.com/office/officeart/2005/8/layout/chart3"/>
    <dgm:cxn modelId="{D27430D2-B03E-420D-ADD6-543B4BC893EE}" type="presParOf" srcId="{7F5F6D6D-9FCE-475C-9E3C-DB2C921D4D25}" destId="{558A08F3-CD23-48FA-B579-E04A8A99C3F6}" srcOrd="2" destOrd="0" presId="urn:microsoft.com/office/officeart/2005/8/layout/chart3"/>
    <dgm:cxn modelId="{A0096BD5-B540-4E5D-AC62-CE11F0EDCBDA}" type="presParOf" srcId="{7F5F6D6D-9FCE-475C-9E3C-DB2C921D4D25}" destId="{6094511B-885A-4606-AF46-F177956ED648}" srcOrd="3" destOrd="0" presId="urn:microsoft.com/office/officeart/2005/8/layout/chart3"/>
    <dgm:cxn modelId="{C9A33789-703E-4EC6-AAAE-D3542CC41E04}" type="presParOf" srcId="{7F5F6D6D-9FCE-475C-9E3C-DB2C921D4D25}" destId="{3C618B9C-0B0B-46D2-9219-772EE8151EEA}" srcOrd="4" destOrd="0" presId="urn:microsoft.com/office/officeart/2005/8/layout/chart3"/>
    <dgm:cxn modelId="{2328F599-80C5-40E8-A177-67EA3E0928C1}" type="presParOf" srcId="{7F5F6D6D-9FCE-475C-9E3C-DB2C921D4D25}" destId="{53E970EF-0A03-4EDB-A60C-F20462D1CE3E}" srcOrd="5" destOrd="0" presId="urn:microsoft.com/office/officeart/2005/8/layout/chart3"/>
    <dgm:cxn modelId="{5B50DF2C-C31F-4284-A059-17479ADD0D7E}" type="presParOf" srcId="{7F5F6D6D-9FCE-475C-9E3C-DB2C921D4D25}" destId="{B9F73FA3-72D1-43E9-8169-C94878F0679B}" srcOrd="6" destOrd="0" presId="urn:microsoft.com/office/officeart/2005/8/layout/chart3"/>
    <dgm:cxn modelId="{2DD00AE6-561B-4622-B62D-B607E5F86525}" type="presParOf" srcId="{7F5F6D6D-9FCE-475C-9E3C-DB2C921D4D25}" destId="{F4BA5964-46B3-4FB7-AD5F-69C1E651FDCC}" srcOrd="7" destOrd="0" presId="urn:microsoft.com/office/officeart/2005/8/layout/chart3"/>
    <dgm:cxn modelId="{F51E7166-26A6-4AAB-B5F7-0CE71E14F9B9}" type="presParOf" srcId="{7F5F6D6D-9FCE-475C-9E3C-DB2C921D4D25}" destId="{06FA5A46-AD89-44D5-9FCE-C5D0FCD34954}" srcOrd="8" destOrd="0" presId="urn:microsoft.com/office/officeart/2005/8/layout/chart3"/>
    <dgm:cxn modelId="{759363EC-2861-417C-9B9F-29B1E24DD221}" type="presParOf" srcId="{7F5F6D6D-9FCE-475C-9E3C-DB2C921D4D25}" destId="{3FDAFA36-B78A-4A1D-8624-718E5875F15A}" srcOrd="9" destOrd="0" presId="urn:microsoft.com/office/officeart/2005/8/layout/char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27DE6E-5069-4D07-980E-7E7A830B1500}" type="doc">
      <dgm:prSet loTypeId="urn:microsoft.com/office/officeart/2005/8/layout/process2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53D1E03-A4D3-4932-A34A-20E2AB1A886B}">
      <dgm:prSet phldrT="[Текст]" custT="1"/>
      <dgm:spPr/>
      <dgm:t>
        <a:bodyPr/>
        <a:lstStyle/>
        <a:p>
          <a:r>
            <a:rPr lang="ru-RU" sz="1600" b="1" dirty="0" smtClean="0"/>
            <a:t>Способствовать накоплению и обогащению двигательного опыта, развитию физических качеств, потребности в двигательной активности детей в совместной организованной деятельности детей и педагога</a:t>
          </a:r>
          <a:endParaRPr lang="ru-RU" sz="1600" b="1" dirty="0">
            <a:solidFill>
              <a:srgbClr val="A01096"/>
            </a:solidFill>
            <a:latin typeface="Arial" pitchFamily="34" charset="0"/>
            <a:cs typeface="Arial" pitchFamily="34" charset="0"/>
          </a:endParaRPr>
        </a:p>
      </dgm:t>
    </dgm:pt>
    <dgm:pt modelId="{04EC075E-1675-42C8-B639-39F1B42B515D}" type="sibTrans" cxnId="{448B9E90-0330-4797-A8D4-E07DC5411D88}">
      <dgm:prSet/>
      <dgm:spPr/>
      <dgm:t>
        <a:bodyPr/>
        <a:lstStyle/>
        <a:p>
          <a:endParaRPr lang="ru-RU"/>
        </a:p>
      </dgm:t>
    </dgm:pt>
    <dgm:pt modelId="{D1CC0B8B-1D97-40EC-A733-39BA4E5767AB}" type="parTrans" cxnId="{448B9E90-0330-4797-A8D4-E07DC5411D88}">
      <dgm:prSet/>
      <dgm:spPr/>
      <dgm:t>
        <a:bodyPr/>
        <a:lstStyle/>
        <a:p>
          <a:endParaRPr lang="ru-RU"/>
        </a:p>
      </dgm:t>
    </dgm:pt>
    <dgm:pt modelId="{AB1F06FF-5EB8-4418-8D9F-6A34224D2D58}">
      <dgm:prSet phldrT="[Текст]" custT="1"/>
      <dgm:spPr/>
      <dgm:t>
        <a:bodyPr/>
        <a:lstStyle/>
        <a:p>
          <a:r>
            <a:rPr lang="ru-RU" sz="1600" b="1" dirty="0" smtClean="0"/>
            <a:t>Создать благоприятные условия для вовлечения ребенка в двигательно-игровую деятельность</a:t>
          </a:r>
          <a:endParaRPr lang="ru-RU" sz="1600" b="1" dirty="0">
            <a:solidFill>
              <a:srgbClr val="A01096"/>
            </a:solidFill>
            <a:latin typeface="Arial" pitchFamily="34" charset="0"/>
            <a:cs typeface="Arial" pitchFamily="34" charset="0"/>
          </a:endParaRPr>
        </a:p>
      </dgm:t>
    </dgm:pt>
    <dgm:pt modelId="{A4F8B4A2-A2A2-48AC-8A83-852FA7628036}" type="sibTrans" cxnId="{36CD957E-E764-457E-A88F-2C44FADA4BEB}">
      <dgm:prSet/>
      <dgm:spPr/>
      <dgm:t>
        <a:bodyPr/>
        <a:lstStyle/>
        <a:p>
          <a:endParaRPr lang="ru-RU"/>
        </a:p>
      </dgm:t>
    </dgm:pt>
    <dgm:pt modelId="{E01AE5BC-E2BF-407C-A1DD-929AF154F50B}" type="parTrans" cxnId="{36CD957E-E764-457E-A88F-2C44FADA4BEB}">
      <dgm:prSet/>
      <dgm:spPr/>
      <dgm:t>
        <a:bodyPr/>
        <a:lstStyle/>
        <a:p>
          <a:endParaRPr lang="ru-RU"/>
        </a:p>
      </dgm:t>
    </dgm:pt>
    <dgm:pt modelId="{4A85DE64-165E-45EB-AE3D-E220A5688F6D}">
      <dgm:prSet phldrT="[Текст]" custT="1"/>
      <dgm:spPr/>
      <dgm:t>
        <a:bodyPr/>
        <a:lstStyle/>
        <a:p>
          <a:r>
            <a:rPr lang="ru-RU" altLang="ru-RU" sz="1600" b="1" dirty="0" smtClean="0"/>
            <a:t>Развивать интерес родителей к играм детей, получение положительных эмоций от совместной двигательной деятельности</a:t>
          </a:r>
          <a:endParaRPr lang="ru-RU" sz="1600" b="1" dirty="0">
            <a:solidFill>
              <a:srgbClr val="A01096"/>
            </a:solidFill>
            <a:latin typeface="Arial" pitchFamily="34" charset="0"/>
            <a:cs typeface="Arial" pitchFamily="34" charset="0"/>
          </a:endParaRPr>
        </a:p>
      </dgm:t>
    </dgm:pt>
    <dgm:pt modelId="{204CCB9C-AF9A-4991-9456-D0A4FC28B666}" type="sibTrans" cxnId="{9F51E821-B344-441D-A6A2-EE5783AEA03A}">
      <dgm:prSet/>
      <dgm:spPr/>
      <dgm:t>
        <a:bodyPr/>
        <a:lstStyle/>
        <a:p>
          <a:endParaRPr lang="ru-RU"/>
        </a:p>
      </dgm:t>
    </dgm:pt>
    <dgm:pt modelId="{C63CACA4-E00D-48C2-A0E4-7A2AE59407FE}" type="parTrans" cxnId="{9F51E821-B344-441D-A6A2-EE5783AEA03A}">
      <dgm:prSet/>
      <dgm:spPr/>
      <dgm:t>
        <a:bodyPr/>
        <a:lstStyle/>
        <a:p>
          <a:endParaRPr lang="ru-RU"/>
        </a:p>
      </dgm:t>
    </dgm:pt>
    <dgm:pt modelId="{FCA7A97B-0CB7-4221-888C-A1FBAB475C91}" type="pres">
      <dgm:prSet presAssocID="{CA27DE6E-5069-4D07-980E-7E7A830B150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B1CA00-9BE1-432B-8D39-681DBFD13C93}" type="pres">
      <dgm:prSet presAssocID="{AB1F06FF-5EB8-4418-8D9F-6A34224D2D58}" presName="node" presStyleLbl="node1" presStyleIdx="0" presStyleCnt="3" custScaleY="104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66298-390D-4A79-98A2-D6DE8EC0B533}" type="pres">
      <dgm:prSet presAssocID="{A4F8B4A2-A2A2-48AC-8A83-852FA762803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E22E451-111D-48F6-A4B6-8643553CBF84}" type="pres">
      <dgm:prSet presAssocID="{A4F8B4A2-A2A2-48AC-8A83-852FA762803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1829A33-D948-44B3-B9E4-D4ED00452FA5}" type="pres">
      <dgm:prSet presAssocID="{B53D1E03-A4D3-4932-A34A-20E2AB1A886B}" presName="node" presStyleLbl="node1" presStyleIdx="1" presStyleCnt="3" custScaleY="149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783A7-6874-4892-84BE-3050E8343BE2}" type="pres">
      <dgm:prSet presAssocID="{04EC075E-1675-42C8-B639-39F1B42B515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56C345B-25B9-4CBF-9263-3BEC66354DEA}" type="pres">
      <dgm:prSet presAssocID="{04EC075E-1675-42C8-B639-39F1B42B515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6BD5FC6-24DA-4518-8394-C25ECB18DABF}" type="pres">
      <dgm:prSet presAssocID="{4A85DE64-165E-45EB-AE3D-E220A5688F6D}" presName="node" presStyleLbl="node1" presStyleIdx="2" presStyleCnt="3" custScaleY="145548" custLinFactNeighborX="329" custLinFactNeighborY="-10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51967C-803A-4694-BFB8-6E4196C7CBB4}" type="presOf" srcId="{4A85DE64-165E-45EB-AE3D-E220A5688F6D}" destId="{B6BD5FC6-24DA-4518-8394-C25ECB18DABF}" srcOrd="0" destOrd="0" presId="urn:microsoft.com/office/officeart/2005/8/layout/process2"/>
    <dgm:cxn modelId="{9F51E821-B344-441D-A6A2-EE5783AEA03A}" srcId="{CA27DE6E-5069-4D07-980E-7E7A830B1500}" destId="{4A85DE64-165E-45EB-AE3D-E220A5688F6D}" srcOrd="2" destOrd="0" parTransId="{C63CACA4-E00D-48C2-A0E4-7A2AE59407FE}" sibTransId="{204CCB9C-AF9A-4991-9456-D0A4FC28B666}"/>
    <dgm:cxn modelId="{1B92049B-3482-41A7-AFB2-C8A7F113F3EB}" type="presOf" srcId="{A4F8B4A2-A2A2-48AC-8A83-852FA7628036}" destId="{CE22E451-111D-48F6-A4B6-8643553CBF84}" srcOrd="1" destOrd="0" presId="urn:microsoft.com/office/officeart/2005/8/layout/process2"/>
    <dgm:cxn modelId="{448B9E90-0330-4797-A8D4-E07DC5411D88}" srcId="{CA27DE6E-5069-4D07-980E-7E7A830B1500}" destId="{B53D1E03-A4D3-4932-A34A-20E2AB1A886B}" srcOrd="1" destOrd="0" parTransId="{D1CC0B8B-1D97-40EC-A733-39BA4E5767AB}" sibTransId="{04EC075E-1675-42C8-B639-39F1B42B515D}"/>
    <dgm:cxn modelId="{DA09E6F6-99CD-419E-8683-E9214E447B6D}" type="presOf" srcId="{A4F8B4A2-A2A2-48AC-8A83-852FA7628036}" destId="{0FE66298-390D-4A79-98A2-D6DE8EC0B533}" srcOrd="0" destOrd="0" presId="urn:microsoft.com/office/officeart/2005/8/layout/process2"/>
    <dgm:cxn modelId="{BF44346B-2B82-4E20-94AF-6669A3F0A31C}" type="presOf" srcId="{04EC075E-1675-42C8-B639-39F1B42B515D}" destId="{A56C345B-25B9-4CBF-9263-3BEC66354DEA}" srcOrd="1" destOrd="0" presId="urn:microsoft.com/office/officeart/2005/8/layout/process2"/>
    <dgm:cxn modelId="{E47A7D82-8658-4CFA-B7EA-CC5F59F4E613}" type="presOf" srcId="{CA27DE6E-5069-4D07-980E-7E7A830B1500}" destId="{FCA7A97B-0CB7-4221-888C-A1FBAB475C91}" srcOrd="0" destOrd="0" presId="urn:microsoft.com/office/officeart/2005/8/layout/process2"/>
    <dgm:cxn modelId="{36CD957E-E764-457E-A88F-2C44FADA4BEB}" srcId="{CA27DE6E-5069-4D07-980E-7E7A830B1500}" destId="{AB1F06FF-5EB8-4418-8D9F-6A34224D2D58}" srcOrd="0" destOrd="0" parTransId="{E01AE5BC-E2BF-407C-A1DD-929AF154F50B}" sibTransId="{A4F8B4A2-A2A2-48AC-8A83-852FA7628036}"/>
    <dgm:cxn modelId="{A65C1BBE-59F5-4415-B953-5DD71701D930}" type="presOf" srcId="{04EC075E-1675-42C8-B639-39F1B42B515D}" destId="{56B783A7-6874-4892-84BE-3050E8343BE2}" srcOrd="0" destOrd="0" presId="urn:microsoft.com/office/officeart/2005/8/layout/process2"/>
    <dgm:cxn modelId="{C7B91AD6-5285-4DBD-955A-CEC71DE8D23D}" type="presOf" srcId="{B53D1E03-A4D3-4932-A34A-20E2AB1A886B}" destId="{51829A33-D948-44B3-B9E4-D4ED00452FA5}" srcOrd="0" destOrd="0" presId="urn:microsoft.com/office/officeart/2005/8/layout/process2"/>
    <dgm:cxn modelId="{C2A3F22B-C9E8-468B-8AF9-189BA9DDCBD6}" type="presOf" srcId="{AB1F06FF-5EB8-4418-8D9F-6A34224D2D58}" destId="{55B1CA00-9BE1-432B-8D39-681DBFD13C93}" srcOrd="0" destOrd="0" presId="urn:microsoft.com/office/officeart/2005/8/layout/process2"/>
    <dgm:cxn modelId="{AD583F41-9DB7-453A-B025-F7665C073F00}" type="presParOf" srcId="{FCA7A97B-0CB7-4221-888C-A1FBAB475C91}" destId="{55B1CA00-9BE1-432B-8D39-681DBFD13C93}" srcOrd="0" destOrd="0" presId="urn:microsoft.com/office/officeart/2005/8/layout/process2"/>
    <dgm:cxn modelId="{7B362729-BB90-4F7F-B8B9-6D13E397EA81}" type="presParOf" srcId="{FCA7A97B-0CB7-4221-888C-A1FBAB475C91}" destId="{0FE66298-390D-4A79-98A2-D6DE8EC0B533}" srcOrd="1" destOrd="0" presId="urn:microsoft.com/office/officeart/2005/8/layout/process2"/>
    <dgm:cxn modelId="{7B83B834-12CD-4B93-8C83-1BFF728551B5}" type="presParOf" srcId="{0FE66298-390D-4A79-98A2-D6DE8EC0B533}" destId="{CE22E451-111D-48F6-A4B6-8643553CBF84}" srcOrd="0" destOrd="0" presId="urn:microsoft.com/office/officeart/2005/8/layout/process2"/>
    <dgm:cxn modelId="{9AB60973-B97B-499D-9993-F4B7ACAC85A5}" type="presParOf" srcId="{FCA7A97B-0CB7-4221-888C-A1FBAB475C91}" destId="{51829A33-D948-44B3-B9E4-D4ED00452FA5}" srcOrd="2" destOrd="0" presId="urn:microsoft.com/office/officeart/2005/8/layout/process2"/>
    <dgm:cxn modelId="{6D809C72-71E8-4BB2-9029-9A7E5CC75A83}" type="presParOf" srcId="{FCA7A97B-0CB7-4221-888C-A1FBAB475C91}" destId="{56B783A7-6874-4892-84BE-3050E8343BE2}" srcOrd="3" destOrd="0" presId="urn:microsoft.com/office/officeart/2005/8/layout/process2"/>
    <dgm:cxn modelId="{3F161587-A4BE-4CC5-BA44-DAB5650A7583}" type="presParOf" srcId="{56B783A7-6874-4892-84BE-3050E8343BE2}" destId="{A56C345B-25B9-4CBF-9263-3BEC66354DEA}" srcOrd="0" destOrd="0" presId="urn:microsoft.com/office/officeart/2005/8/layout/process2"/>
    <dgm:cxn modelId="{C64F49B2-1FB2-445D-B85E-0081B85DC411}" type="presParOf" srcId="{FCA7A97B-0CB7-4221-888C-A1FBAB475C91}" destId="{B6BD5FC6-24DA-4518-8394-C25ECB18DABF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27DE6E-5069-4D07-980E-7E7A830B1500}" type="doc">
      <dgm:prSet loTypeId="urn:microsoft.com/office/officeart/2005/8/layout/process2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E19A9C-7968-4541-81A9-E2607870FAF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i="1" dirty="0" smtClean="0"/>
            <a:t>Мотивирование  детей раннего возраста на занятия  физической культурой средствами игровой деятельности</a:t>
          </a:r>
        </a:p>
      </dgm:t>
    </dgm:pt>
    <dgm:pt modelId="{DC501294-604A-4F16-8C50-C9985E82AA14}" type="parTrans" cxnId="{F4D08593-EF3D-4A5D-A023-CB5CDB80F5BA}">
      <dgm:prSet/>
      <dgm:spPr/>
      <dgm:t>
        <a:bodyPr/>
        <a:lstStyle/>
        <a:p>
          <a:endParaRPr lang="ru-RU"/>
        </a:p>
      </dgm:t>
    </dgm:pt>
    <dgm:pt modelId="{DBF75B17-5167-4825-84BD-0D57CBBAC598}" type="sibTrans" cxnId="{F4D08593-EF3D-4A5D-A023-CB5CDB80F5BA}">
      <dgm:prSet/>
      <dgm:spPr/>
      <dgm:t>
        <a:bodyPr/>
        <a:lstStyle/>
        <a:p>
          <a:endParaRPr lang="ru-RU"/>
        </a:p>
      </dgm:t>
    </dgm:pt>
    <dgm:pt modelId="{FCA7A97B-0CB7-4221-888C-A1FBAB475C91}" type="pres">
      <dgm:prSet presAssocID="{CA27DE6E-5069-4D07-980E-7E7A830B150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4BEBBF-DD68-4D32-8B97-02140DC60E97}" type="pres">
      <dgm:prSet presAssocID="{5BE19A9C-7968-4541-81A9-E2607870FAF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20D155-7D2F-4236-B071-4BD9EA914610}" type="presOf" srcId="{5BE19A9C-7968-4541-81A9-E2607870FAF8}" destId="{1A4BEBBF-DD68-4D32-8B97-02140DC60E97}" srcOrd="0" destOrd="0" presId="urn:microsoft.com/office/officeart/2005/8/layout/process2"/>
    <dgm:cxn modelId="{F4D08593-EF3D-4A5D-A023-CB5CDB80F5BA}" srcId="{CA27DE6E-5069-4D07-980E-7E7A830B1500}" destId="{5BE19A9C-7968-4541-81A9-E2607870FAF8}" srcOrd="0" destOrd="0" parTransId="{DC501294-604A-4F16-8C50-C9985E82AA14}" sibTransId="{DBF75B17-5167-4825-84BD-0D57CBBAC598}"/>
    <dgm:cxn modelId="{F481AB3F-CD45-4456-8A04-859FA74F92E8}" type="presOf" srcId="{CA27DE6E-5069-4D07-980E-7E7A830B1500}" destId="{FCA7A97B-0CB7-4221-888C-A1FBAB475C91}" srcOrd="0" destOrd="0" presId="urn:microsoft.com/office/officeart/2005/8/layout/process2"/>
    <dgm:cxn modelId="{5EC57D28-0675-48AE-BC84-1272174A0A1D}" type="presParOf" srcId="{FCA7A97B-0CB7-4221-888C-A1FBAB475C91}" destId="{1A4BEBBF-DD68-4D32-8B97-02140DC60E97}" srcOrd="0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086929-9B52-4C68-BB5F-8A15A579BE04}" type="doc">
      <dgm:prSet loTypeId="urn:microsoft.com/office/officeart/2005/8/layout/pList2#1" loCatId="list" qsTypeId="urn:microsoft.com/office/officeart/2005/8/quickstyle/simple1" qsCatId="simple" csTypeId="urn:microsoft.com/office/officeart/2005/8/colors/colorful5" csCatId="colorful" phldr="1"/>
      <dgm:spPr/>
    </dgm:pt>
    <dgm:pt modelId="{0595EEA7-CDEB-41C9-B7B1-7510607AFC08}">
      <dgm:prSet phldrT="[Текст]" custT="1"/>
      <dgm:spPr/>
      <dgm:t>
        <a:bodyPr/>
        <a:lstStyle/>
        <a:p>
          <a:r>
            <a:rPr lang="ru-RU" sz="1200" b="0" dirty="0" smtClean="0"/>
            <a:t>Принцип дифференциации и </a:t>
          </a:r>
          <a:r>
            <a:rPr lang="ru-RU" sz="1150" b="0" dirty="0" smtClean="0"/>
            <a:t>индивидуализации</a:t>
          </a:r>
          <a:r>
            <a:rPr lang="ru-RU" sz="1200" b="0" dirty="0" smtClean="0"/>
            <a:t>: объединение детей для  подгрупповых и индивидуальных занятий</a:t>
          </a:r>
          <a:endParaRPr lang="ru-RU" sz="1200" b="0" dirty="0"/>
        </a:p>
      </dgm:t>
    </dgm:pt>
    <dgm:pt modelId="{F3F9D39F-5987-4152-8AE4-D9AF703D0174}" type="parTrans" cxnId="{87D3635A-D237-4F68-BE9C-4CB7BA0D79E5}">
      <dgm:prSet/>
      <dgm:spPr/>
      <dgm:t>
        <a:bodyPr/>
        <a:lstStyle/>
        <a:p>
          <a:endParaRPr lang="ru-RU"/>
        </a:p>
      </dgm:t>
    </dgm:pt>
    <dgm:pt modelId="{4B92ECAE-C279-4257-A555-273191F8C156}" type="sibTrans" cxnId="{87D3635A-D237-4F68-BE9C-4CB7BA0D79E5}">
      <dgm:prSet/>
      <dgm:spPr/>
      <dgm:t>
        <a:bodyPr/>
        <a:lstStyle/>
        <a:p>
          <a:endParaRPr lang="ru-RU"/>
        </a:p>
      </dgm:t>
    </dgm:pt>
    <dgm:pt modelId="{5136C197-4794-4115-92FB-872A9457E151}">
      <dgm:prSet phldrT="[Текст]" custT="1"/>
      <dgm:spPr/>
      <dgm:t>
        <a:bodyPr/>
        <a:lstStyle/>
        <a:p>
          <a:r>
            <a:rPr lang="ru-RU" sz="1200" b="0" dirty="0" smtClean="0"/>
            <a:t>Принцип микросоциума : на физкультурных занятиях активизируем психические, интеллектуальные возможности ребёнка, формируем в нём определённые отношения к себе и окружающим</a:t>
          </a:r>
          <a:endParaRPr lang="ru-RU" sz="1200" b="0" dirty="0"/>
        </a:p>
      </dgm:t>
    </dgm:pt>
    <dgm:pt modelId="{63FFBF5A-3546-4DA5-8AB7-C5A204D506D7}" type="parTrans" cxnId="{C716A838-3707-4BE1-8EC8-DF0C90ED5AA0}">
      <dgm:prSet/>
      <dgm:spPr/>
      <dgm:t>
        <a:bodyPr/>
        <a:lstStyle/>
        <a:p>
          <a:endParaRPr lang="ru-RU"/>
        </a:p>
      </dgm:t>
    </dgm:pt>
    <dgm:pt modelId="{844035D3-0E55-4515-A069-396C63E25C44}" type="sibTrans" cxnId="{C716A838-3707-4BE1-8EC8-DF0C90ED5AA0}">
      <dgm:prSet/>
      <dgm:spPr/>
      <dgm:t>
        <a:bodyPr/>
        <a:lstStyle/>
        <a:p>
          <a:endParaRPr lang="ru-RU"/>
        </a:p>
      </dgm:t>
    </dgm:pt>
    <dgm:pt modelId="{5ACC44BF-4DD7-40B4-ADB8-86BBB4709E43}">
      <dgm:prSet phldrT="[Текст]" custT="1"/>
      <dgm:spPr/>
      <dgm:t>
        <a:bodyPr/>
        <a:lstStyle/>
        <a:p>
          <a:r>
            <a:rPr lang="ru-RU" sz="1200" b="0" dirty="0" smtClean="0"/>
            <a:t>Принцип оптимальности :  физические упражнения должны оказывать стимулирующее воздействие на организм ребёнка, не вызывая перегрузок, </a:t>
          </a:r>
          <a:endParaRPr lang="ru-RU" sz="1200" b="0" dirty="0"/>
        </a:p>
      </dgm:t>
    </dgm:pt>
    <dgm:pt modelId="{278E663D-55A9-4A57-8E76-C77236523FC0}" type="parTrans" cxnId="{EE28FA7E-C8DB-46AA-8F0D-EA818E5F8CCA}">
      <dgm:prSet/>
      <dgm:spPr/>
      <dgm:t>
        <a:bodyPr/>
        <a:lstStyle/>
        <a:p>
          <a:endParaRPr lang="ru-RU"/>
        </a:p>
      </dgm:t>
    </dgm:pt>
    <dgm:pt modelId="{72B378E0-EDEF-43B5-AC17-33B899A72A62}" type="sibTrans" cxnId="{EE28FA7E-C8DB-46AA-8F0D-EA818E5F8CCA}">
      <dgm:prSet/>
      <dgm:spPr/>
      <dgm:t>
        <a:bodyPr/>
        <a:lstStyle/>
        <a:p>
          <a:endParaRPr lang="ru-RU"/>
        </a:p>
      </dgm:t>
    </dgm:pt>
    <dgm:pt modelId="{AFB90499-01EE-452D-9AAE-321147C5DF17}">
      <dgm:prSet phldrT="[Текст]" custT="1"/>
      <dgm:spPr/>
      <dgm:t>
        <a:bodyPr/>
        <a:lstStyle/>
        <a:p>
          <a:r>
            <a:rPr lang="ru-RU" sz="1200" b="0" dirty="0" smtClean="0"/>
            <a:t>Принцип вариативности:</a:t>
          </a:r>
        </a:p>
        <a:p>
          <a:r>
            <a:rPr lang="ru-RU" sz="1200" b="0" dirty="0" smtClean="0"/>
            <a:t>используем на занятиях не только физические упражнения, но и создаем условия для их выполнения, воздействуя на сенсорные ощущения, речь, мелкую моторику, интеллект</a:t>
          </a:r>
          <a:endParaRPr lang="ru-RU" sz="1200" b="0" dirty="0"/>
        </a:p>
      </dgm:t>
    </dgm:pt>
    <dgm:pt modelId="{A97F2837-65EB-483B-BD2A-E33BF47D20E2}" type="parTrans" cxnId="{E710FF8F-7273-4F9E-886A-ECC523C0D487}">
      <dgm:prSet/>
      <dgm:spPr/>
      <dgm:t>
        <a:bodyPr/>
        <a:lstStyle/>
        <a:p>
          <a:endParaRPr lang="ru-RU"/>
        </a:p>
      </dgm:t>
    </dgm:pt>
    <dgm:pt modelId="{2D33E142-464D-43FC-B743-46B908DED21F}" type="sibTrans" cxnId="{E710FF8F-7273-4F9E-886A-ECC523C0D487}">
      <dgm:prSet/>
      <dgm:spPr/>
      <dgm:t>
        <a:bodyPr/>
        <a:lstStyle/>
        <a:p>
          <a:endParaRPr lang="ru-RU"/>
        </a:p>
      </dgm:t>
    </dgm:pt>
    <dgm:pt modelId="{2C277044-0968-40F0-A3A4-42F66C92197E}">
      <dgm:prSet phldrT="[Текст]" custT="1"/>
      <dgm:spPr/>
      <dgm:t>
        <a:bodyPr/>
        <a:lstStyle/>
        <a:p>
          <a:r>
            <a:rPr lang="ru-RU" sz="1200" b="0" dirty="0" smtClean="0"/>
            <a:t>Принцип развивающей направленности: развиваем познавательную деятельность, речь, внимание, память, психофизические и координационны</a:t>
          </a:r>
          <a:r>
            <a:rPr lang="ru-RU" sz="1150" b="0" dirty="0" smtClean="0"/>
            <a:t>е </a:t>
          </a:r>
          <a:r>
            <a:rPr lang="ru-RU" sz="1200" b="0" dirty="0" smtClean="0"/>
            <a:t>способности средствами физической культуры. </a:t>
          </a:r>
          <a:endParaRPr lang="ru-RU" sz="1200" b="0" dirty="0"/>
        </a:p>
      </dgm:t>
    </dgm:pt>
    <dgm:pt modelId="{5BC7BAD4-D500-4C00-906D-FC8DE7F74CEB}" type="parTrans" cxnId="{4CFFCC24-B79D-4CB5-AF64-997415A35404}">
      <dgm:prSet/>
      <dgm:spPr/>
      <dgm:t>
        <a:bodyPr/>
        <a:lstStyle/>
        <a:p>
          <a:endParaRPr lang="ru-RU"/>
        </a:p>
      </dgm:t>
    </dgm:pt>
    <dgm:pt modelId="{4C9DFB88-2BE6-4B5A-95F8-4534FFE29187}" type="sibTrans" cxnId="{4CFFCC24-B79D-4CB5-AF64-997415A35404}">
      <dgm:prSet/>
      <dgm:spPr/>
      <dgm:t>
        <a:bodyPr/>
        <a:lstStyle/>
        <a:p>
          <a:endParaRPr lang="ru-RU"/>
        </a:p>
      </dgm:t>
    </dgm:pt>
    <dgm:pt modelId="{42DF003E-F2DC-4B15-AFDD-27B123BD4515}" type="pres">
      <dgm:prSet presAssocID="{8A086929-9B52-4C68-BB5F-8A15A579BE04}" presName="Name0" presStyleCnt="0">
        <dgm:presLayoutVars>
          <dgm:dir/>
          <dgm:resizeHandles val="exact"/>
        </dgm:presLayoutVars>
      </dgm:prSet>
      <dgm:spPr/>
    </dgm:pt>
    <dgm:pt modelId="{F92C2DE4-9BFA-4111-813F-4B7AE7198752}" type="pres">
      <dgm:prSet presAssocID="{8A086929-9B52-4C68-BB5F-8A15A579BE04}" presName="bkgdShp" presStyleLbl="alignAccFollowNode1" presStyleIdx="0" presStyleCnt="1"/>
      <dgm:spPr/>
    </dgm:pt>
    <dgm:pt modelId="{D05AC2EF-2358-4C83-8563-1B76C308E9A8}" type="pres">
      <dgm:prSet presAssocID="{8A086929-9B52-4C68-BB5F-8A15A579BE04}" presName="linComp" presStyleCnt="0"/>
      <dgm:spPr/>
    </dgm:pt>
    <dgm:pt modelId="{4346F7D5-B97D-4081-836B-DA15F238CC5D}" type="pres">
      <dgm:prSet presAssocID="{0595EEA7-CDEB-41C9-B7B1-7510607AFC08}" presName="compNode" presStyleCnt="0"/>
      <dgm:spPr/>
    </dgm:pt>
    <dgm:pt modelId="{1003AD52-8960-4698-94B1-1A338205DCE1}" type="pres">
      <dgm:prSet presAssocID="{0595EEA7-CDEB-41C9-B7B1-7510607AFC08}" presName="node" presStyleLbl="node1" presStyleIdx="0" presStyleCnt="5" custScaleX="112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9F8CD-453F-4F49-B79D-753E912F6FFC}" type="pres">
      <dgm:prSet presAssocID="{0595EEA7-CDEB-41C9-B7B1-7510607AFC08}" presName="invisiNode" presStyleLbl="node1" presStyleIdx="0" presStyleCnt="5"/>
      <dgm:spPr/>
    </dgm:pt>
    <dgm:pt modelId="{7D37B3AE-ED00-4946-A80D-D49A091B4DCB}" type="pres">
      <dgm:prSet presAssocID="{0595EEA7-CDEB-41C9-B7B1-7510607AFC08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BD81AF8-3C1E-49BB-B49F-A9A7C288202B}" type="pres">
      <dgm:prSet presAssocID="{4B92ECAE-C279-4257-A555-273191F8C15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F71E038-BA07-4FDA-8DA1-66C7B5B16D0E}" type="pres">
      <dgm:prSet presAssocID="{5136C197-4794-4115-92FB-872A9457E151}" presName="compNode" presStyleCnt="0"/>
      <dgm:spPr/>
    </dgm:pt>
    <dgm:pt modelId="{FF75E70E-C229-42D6-9185-09511212E8A2}" type="pres">
      <dgm:prSet presAssocID="{5136C197-4794-4115-92FB-872A9457E1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97658-9CD4-43E7-A0C0-B14C570C3B80}" type="pres">
      <dgm:prSet presAssocID="{5136C197-4794-4115-92FB-872A9457E151}" presName="invisiNode" presStyleLbl="node1" presStyleIdx="1" presStyleCnt="5"/>
      <dgm:spPr/>
    </dgm:pt>
    <dgm:pt modelId="{3C63FFF2-E79C-42C1-887B-96757C03A6F5}" type="pres">
      <dgm:prSet presAssocID="{5136C197-4794-4115-92FB-872A9457E151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ED075BF-FF92-4CBC-B96E-584F08648267}" type="pres">
      <dgm:prSet presAssocID="{844035D3-0E55-4515-A069-396C63E25C4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902908-2264-42A1-87D8-BE81CBCE66AF}" type="pres">
      <dgm:prSet presAssocID="{5ACC44BF-4DD7-40B4-ADB8-86BBB4709E43}" presName="compNode" presStyleCnt="0"/>
      <dgm:spPr/>
    </dgm:pt>
    <dgm:pt modelId="{B770BE80-A981-4D7C-BC2D-9F1E0E4F1587}" type="pres">
      <dgm:prSet presAssocID="{5ACC44BF-4DD7-40B4-ADB8-86BBB4709E4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E09B8-9219-49FF-8495-FD72EA26581F}" type="pres">
      <dgm:prSet presAssocID="{5ACC44BF-4DD7-40B4-ADB8-86BBB4709E43}" presName="invisiNode" presStyleLbl="node1" presStyleIdx="2" presStyleCnt="5"/>
      <dgm:spPr/>
    </dgm:pt>
    <dgm:pt modelId="{76D34759-E5A7-454F-BD21-D72BD8194743}" type="pres">
      <dgm:prSet presAssocID="{5ACC44BF-4DD7-40B4-ADB8-86BBB4709E43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EC531A4-D946-4644-96BF-F5FE331DFD30}" type="pres">
      <dgm:prSet presAssocID="{72B378E0-EDEF-43B5-AC17-33B899A72A6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3CF3B9C-063D-4313-B130-28229609A6D6}" type="pres">
      <dgm:prSet presAssocID="{AFB90499-01EE-452D-9AAE-321147C5DF17}" presName="compNode" presStyleCnt="0"/>
      <dgm:spPr/>
    </dgm:pt>
    <dgm:pt modelId="{166B5FB3-2D90-4F63-9D91-E98F57180DEA}" type="pres">
      <dgm:prSet presAssocID="{AFB90499-01EE-452D-9AAE-321147C5DF1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3DD7E-CDB5-462A-9605-01C0223F319E}" type="pres">
      <dgm:prSet presAssocID="{AFB90499-01EE-452D-9AAE-321147C5DF17}" presName="invisiNode" presStyleLbl="node1" presStyleIdx="3" presStyleCnt="5"/>
      <dgm:spPr/>
    </dgm:pt>
    <dgm:pt modelId="{EA97031D-2774-4072-9897-C44AAAC25D14}" type="pres">
      <dgm:prSet presAssocID="{AFB90499-01EE-452D-9AAE-321147C5DF17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81E49E7-1242-4EA8-BC50-BED01D242E38}" type="pres">
      <dgm:prSet presAssocID="{2D33E142-464D-43FC-B743-46B908DED21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2A4593-5D3A-479E-BF91-9021E48C2442}" type="pres">
      <dgm:prSet presAssocID="{2C277044-0968-40F0-A3A4-42F66C92197E}" presName="compNode" presStyleCnt="0"/>
      <dgm:spPr/>
    </dgm:pt>
    <dgm:pt modelId="{B7921C16-43B7-431B-B23E-29CD09207706}" type="pres">
      <dgm:prSet presAssocID="{2C277044-0968-40F0-A3A4-42F66C92197E}" presName="node" presStyleLbl="node1" presStyleIdx="4" presStyleCnt="5" custScaleX="108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5738B-98DE-4489-9838-61050BB48AE8}" type="pres">
      <dgm:prSet presAssocID="{2C277044-0968-40F0-A3A4-42F66C92197E}" presName="invisiNode" presStyleLbl="node1" presStyleIdx="4" presStyleCnt="5"/>
      <dgm:spPr/>
    </dgm:pt>
    <dgm:pt modelId="{70B7CA8E-E1CC-4765-AE88-2B23C67333BA}" type="pres">
      <dgm:prSet presAssocID="{2C277044-0968-40F0-A3A4-42F66C92197E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8E1894FB-498A-4AF7-8553-F19A881B0C73}" type="presOf" srcId="{8A086929-9B52-4C68-BB5F-8A15A579BE04}" destId="{42DF003E-F2DC-4B15-AFDD-27B123BD4515}" srcOrd="0" destOrd="0" presId="urn:microsoft.com/office/officeart/2005/8/layout/pList2#1"/>
    <dgm:cxn modelId="{EEEFB6F7-69F4-44D2-B202-ABBE0CD29C93}" type="presOf" srcId="{2C277044-0968-40F0-A3A4-42F66C92197E}" destId="{B7921C16-43B7-431B-B23E-29CD09207706}" srcOrd="0" destOrd="0" presId="urn:microsoft.com/office/officeart/2005/8/layout/pList2#1"/>
    <dgm:cxn modelId="{D27CA994-E499-420D-A014-C253A3AB8017}" type="presOf" srcId="{2D33E142-464D-43FC-B743-46B908DED21F}" destId="{C81E49E7-1242-4EA8-BC50-BED01D242E38}" srcOrd="0" destOrd="0" presId="urn:microsoft.com/office/officeart/2005/8/layout/pList2#1"/>
    <dgm:cxn modelId="{4CFFCC24-B79D-4CB5-AF64-997415A35404}" srcId="{8A086929-9B52-4C68-BB5F-8A15A579BE04}" destId="{2C277044-0968-40F0-A3A4-42F66C92197E}" srcOrd="4" destOrd="0" parTransId="{5BC7BAD4-D500-4C00-906D-FC8DE7F74CEB}" sibTransId="{4C9DFB88-2BE6-4B5A-95F8-4534FFE29187}"/>
    <dgm:cxn modelId="{4BB5296D-DC24-41EE-BC7F-C11E73362C72}" type="presOf" srcId="{0595EEA7-CDEB-41C9-B7B1-7510607AFC08}" destId="{1003AD52-8960-4698-94B1-1A338205DCE1}" srcOrd="0" destOrd="0" presId="urn:microsoft.com/office/officeart/2005/8/layout/pList2#1"/>
    <dgm:cxn modelId="{EE28FA7E-C8DB-46AA-8F0D-EA818E5F8CCA}" srcId="{8A086929-9B52-4C68-BB5F-8A15A579BE04}" destId="{5ACC44BF-4DD7-40B4-ADB8-86BBB4709E43}" srcOrd="2" destOrd="0" parTransId="{278E663D-55A9-4A57-8E76-C77236523FC0}" sibTransId="{72B378E0-EDEF-43B5-AC17-33B899A72A62}"/>
    <dgm:cxn modelId="{6A6CAC74-421C-43A3-9DA3-B1967C68B40E}" type="presOf" srcId="{5136C197-4794-4115-92FB-872A9457E151}" destId="{FF75E70E-C229-42D6-9185-09511212E8A2}" srcOrd="0" destOrd="0" presId="urn:microsoft.com/office/officeart/2005/8/layout/pList2#1"/>
    <dgm:cxn modelId="{F6E72F6F-A9FD-4F02-8EAA-3AAC22F4094D}" type="presOf" srcId="{4B92ECAE-C279-4257-A555-273191F8C156}" destId="{FBD81AF8-3C1E-49BB-B49F-A9A7C288202B}" srcOrd="0" destOrd="0" presId="urn:microsoft.com/office/officeart/2005/8/layout/pList2#1"/>
    <dgm:cxn modelId="{71F8F697-FF82-4F38-AB80-1C4FE340EF29}" type="presOf" srcId="{72B378E0-EDEF-43B5-AC17-33B899A72A62}" destId="{1EC531A4-D946-4644-96BF-F5FE331DFD30}" srcOrd="0" destOrd="0" presId="urn:microsoft.com/office/officeart/2005/8/layout/pList2#1"/>
    <dgm:cxn modelId="{87D3635A-D237-4F68-BE9C-4CB7BA0D79E5}" srcId="{8A086929-9B52-4C68-BB5F-8A15A579BE04}" destId="{0595EEA7-CDEB-41C9-B7B1-7510607AFC08}" srcOrd="0" destOrd="0" parTransId="{F3F9D39F-5987-4152-8AE4-D9AF703D0174}" sibTransId="{4B92ECAE-C279-4257-A555-273191F8C156}"/>
    <dgm:cxn modelId="{C716A838-3707-4BE1-8EC8-DF0C90ED5AA0}" srcId="{8A086929-9B52-4C68-BB5F-8A15A579BE04}" destId="{5136C197-4794-4115-92FB-872A9457E151}" srcOrd="1" destOrd="0" parTransId="{63FFBF5A-3546-4DA5-8AB7-C5A204D506D7}" sibTransId="{844035D3-0E55-4515-A069-396C63E25C44}"/>
    <dgm:cxn modelId="{CF2707D1-3C13-48A4-BD99-EE44A48E9A35}" type="presOf" srcId="{AFB90499-01EE-452D-9AAE-321147C5DF17}" destId="{166B5FB3-2D90-4F63-9D91-E98F57180DEA}" srcOrd="0" destOrd="0" presId="urn:microsoft.com/office/officeart/2005/8/layout/pList2#1"/>
    <dgm:cxn modelId="{DE32C624-0F39-4D40-9D1A-7A549698F0C1}" type="presOf" srcId="{844035D3-0E55-4515-A069-396C63E25C44}" destId="{2ED075BF-FF92-4CBC-B96E-584F08648267}" srcOrd="0" destOrd="0" presId="urn:microsoft.com/office/officeart/2005/8/layout/pList2#1"/>
    <dgm:cxn modelId="{88B0EF32-C992-4342-B0AE-1792D806AEC0}" type="presOf" srcId="{5ACC44BF-4DD7-40B4-ADB8-86BBB4709E43}" destId="{B770BE80-A981-4D7C-BC2D-9F1E0E4F1587}" srcOrd="0" destOrd="0" presId="urn:microsoft.com/office/officeart/2005/8/layout/pList2#1"/>
    <dgm:cxn modelId="{E710FF8F-7273-4F9E-886A-ECC523C0D487}" srcId="{8A086929-9B52-4C68-BB5F-8A15A579BE04}" destId="{AFB90499-01EE-452D-9AAE-321147C5DF17}" srcOrd="3" destOrd="0" parTransId="{A97F2837-65EB-483B-BD2A-E33BF47D20E2}" sibTransId="{2D33E142-464D-43FC-B743-46B908DED21F}"/>
    <dgm:cxn modelId="{B4DB3BDB-8CE6-462F-9431-C7237E71F085}" type="presParOf" srcId="{42DF003E-F2DC-4B15-AFDD-27B123BD4515}" destId="{F92C2DE4-9BFA-4111-813F-4B7AE7198752}" srcOrd="0" destOrd="0" presId="urn:microsoft.com/office/officeart/2005/8/layout/pList2#1"/>
    <dgm:cxn modelId="{379A07E2-62A1-42BA-8BB3-4697F4912487}" type="presParOf" srcId="{42DF003E-F2DC-4B15-AFDD-27B123BD4515}" destId="{D05AC2EF-2358-4C83-8563-1B76C308E9A8}" srcOrd="1" destOrd="0" presId="urn:microsoft.com/office/officeart/2005/8/layout/pList2#1"/>
    <dgm:cxn modelId="{D3C7EE51-DE8B-455F-9C90-923936E2065B}" type="presParOf" srcId="{D05AC2EF-2358-4C83-8563-1B76C308E9A8}" destId="{4346F7D5-B97D-4081-836B-DA15F238CC5D}" srcOrd="0" destOrd="0" presId="urn:microsoft.com/office/officeart/2005/8/layout/pList2#1"/>
    <dgm:cxn modelId="{4F9F01CA-0DFA-42B9-8A8C-FBB9F1068331}" type="presParOf" srcId="{4346F7D5-B97D-4081-836B-DA15F238CC5D}" destId="{1003AD52-8960-4698-94B1-1A338205DCE1}" srcOrd="0" destOrd="0" presId="urn:microsoft.com/office/officeart/2005/8/layout/pList2#1"/>
    <dgm:cxn modelId="{DFE7CA30-3CC6-41FA-8123-DA91DEFC6DFA}" type="presParOf" srcId="{4346F7D5-B97D-4081-836B-DA15F238CC5D}" destId="{CF99F8CD-453F-4F49-B79D-753E912F6FFC}" srcOrd="1" destOrd="0" presId="urn:microsoft.com/office/officeart/2005/8/layout/pList2#1"/>
    <dgm:cxn modelId="{AEF0764D-EFB2-4809-860F-037889918865}" type="presParOf" srcId="{4346F7D5-B97D-4081-836B-DA15F238CC5D}" destId="{7D37B3AE-ED00-4946-A80D-D49A091B4DCB}" srcOrd="2" destOrd="0" presId="urn:microsoft.com/office/officeart/2005/8/layout/pList2#1"/>
    <dgm:cxn modelId="{488CD6CE-DB70-4D92-A6E6-C1888FB70457}" type="presParOf" srcId="{D05AC2EF-2358-4C83-8563-1B76C308E9A8}" destId="{FBD81AF8-3C1E-49BB-B49F-A9A7C288202B}" srcOrd="1" destOrd="0" presId="urn:microsoft.com/office/officeart/2005/8/layout/pList2#1"/>
    <dgm:cxn modelId="{002BA65D-CB44-40BB-B534-0772C5310037}" type="presParOf" srcId="{D05AC2EF-2358-4C83-8563-1B76C308E9A8}" destId="{1F71E038-BA07-4FDA-8DA1-66C7B5B16D0E}" srcOrd="2" destOrd="0" presId="urn:microsoft.com/office/officeart/2005/8/layout/pList2#1"/>
    <dgm:cxn modelId="{492960F9-0967-4107-BBA4-952E05C63E87}" type="presParOf" srcId="{1F71E038-BA07-4FDA-8DA1-66C7B5B16D0E}" destId="{FF75E70E-C229-42D6-9185-09511212E8A2}" srcOrd="0" destOrd="0" presId="urn:microsoft.com/office/officeart/2005/8/layout/pList2#1"/>
    <dgm:cxn modelId="{F7448876-FA3B-4DE3-A35F-BEDA926AE453}" type="presParOf" srcId="{1F71E038-BA07-4FDA-8DA1-66C7B5B16D0E}" destId="{A4A97658-9CD4-43E7-A0C0-B14C570C3B80}" srcOrd="1" destOrd="0" presId="urn:microsoft.com/office/officeart/2005/8/layout/pList2#1"/>
    <dgm:cxn modelId="{ED6B4858-CD54-4E71-AAB5-E1B3E3E18C35}" type="presParOf" srcId="{1F71E038-BA07-4FDA-8DA1-66C7B5B16D0E}" destId="{3C63FFF2-E79C-42C1-887B-96757C03A6F5}" srcOrd="2" destOrd="0" presId="urn:microsoft.com/office/officeart/2005/8/layout/pList2#1"/>
    <dgm:cxn modelId="{651C9900-9510-42AB-BA61-E031BEAF9947}" type="presParOf" srcId="{D05AC2EF-2358-4C83-8563-1B76C308E9A8}" destId="{2ED075BF-FF92-4CBC-B96E-584F08648267}" srcOrd="3" destOrd="0" presId="urn:microsoft.com/office/officeart/2005/8/layout/pList2#1"/>
    <dgm:cxn modelId="{01943CFC-6697-43BB-96FA-10E2B544CD2D}" type="presParOf" srcId="{D05AC2EF-2358-4C83-8563-1B76C308E9A8}" destId="{D7902908-2264-42A1-87D8-BE81CBCE66AF}" srcOrd="4" destOrd="0" presId="urn:microsoft.com/office/officeart/2005/8/layout/pList2#1"/>
    <dgm:cxn modelId="{63C80258-F41F-461C-8EE1-B268E4565E5C}" type="presParOf" srcId="{D7902908-2264-42A1-87D8-BE81CBCE66AF}" destId="{B770BE80-A981-4D7C-BC2D-9F1E0E4F1587}" srcOrd="0" destOrd="0" presId="urn:microsoft.com/office/officeart/2005/8/layout/pList2#1"/>
    <dgm:cxn modelId="{46B3FF82-7DE6-4D3A-817E-FCC7B6C96D5D}" type="presParOf" srcId="{D7902908-2264-42A1-87D8-BE81CBCE66AF}" destId="{0F2E09B8-9219-49FF-8495-FD72EA26581F}" srcOrd="1" destOrd="0" presId="urn:microsoft.com/office/officeart/2005/8/layout/pList2#1"/>
    <dgm:cxn modelId="{3381A92F-7BB8-44CD-905E-328BD91BBA23}" type="presParOf" srcId="{D7902908-2264-42A1-87D8-BE81CBCE66AF}" destId="{76D34759-E5A7-454F-BD21-D72BD8194743}" srcOrd="2" destOrd="0" presId="urn:microsoft.com/office/officeart/2005/8/layout/pList2#1"/>
    <dgm:cxn modelId="{71FBEFF8-C8CB-405E-AB5D-400BE449F181}" type="presParOf" srcId="{D05AC2EF-2358-4C83-8563-1B76C308E9A8}" destId="{1EC531A4-D946-4644-96BF-F5FE331DFD30}" srcOrd="5" destOrd="0" presId="urn:microsoft.com/office/officeart/2005/8/layout/pList2#1"/>
    <dgm:cxn modelId="{D7FB0742-8E67-4CF8-A739-9484628A5548}" type="presParOf" srcId="{D05AC2EF-2358-4C83-8563-1B76C308E9A8}" destId="{C3CF3B9C-063D-4313-B130-28229609A6D6}" srcOrd="6" destOrd="0" presId="urn:microsoft.com/office/officeart/2005/8/layout/pList2#1"/>
    <dgm:cxn modelId="{A575CDAF-B59C-408C-8377-754D77B38CDA}" type="presParOf" srcId="{C3CF3B9C-063D-4313-B130-28229609A6D6}" destId="{166B5FB3-2D90-4F63-9D91-E98F57180DEA}" srcOrd="0" destOrd="0" presId="urn:microsoft.com/office/officeart/2005/8/layout/pList2#1"/>
    <dgm:cxn modelId="{DC7EE577-C952-4F5B-8FD1-B17C21051F33}" type="presParOf" srcId="{C3CF3B9C-063D-4313-B130-28229609A6D6}" destId="{1DD3DD7E-CDB5-462A-9605-01C0223F319E}" srcOrd="1" destOrd="0" presId="urn:microsoft.com/office/officeart/2005/8/layout/pList2#1"/>
    <dgm:cxn modelId="{7BDDBA09-E507-4E5B-B553-C5437E703BF2}" type="presParOf" srcId="{C3CF3B9C-063D-4313-B130-28229609A6D6}" destId="{EA97031D-2774-4072-9897-C44AAAC25D14}" srcOrd="2" destOrd="0" presId="urn:microsoft.com/office/officeart/2005/8/layout/pList2#1"/>
    <dgm:cxn modelId="{686A6DB5-7A60-4778-B8DE-54C11E84F45D}" type="presParOf" srcId="{D05AC2EF-2358-4C83-8563-1B76C308E9A8}" destId="{C81E49E7-1242-4EA8-BC50-BED01D242E38}" srcOrd="7" destOrd="0" presId="urn:microsoft.com/office/officeart/2005/8/layout/pList2#1"/>
    <dgm:cxn modelId="{E6890973-899D-4876-B3BD-9E97536C4055}" type="presParOf" srcId="{D05AC2EF-2358-4C83-8563-1B76C308E9A8}" destId="{F62A4593-5D3A-479E-BF91-9021E48C2442}" srcOrd="8" destOrd="0" presId="urn:microsoft.com/office/officeart/2005/8/layout/pList2#1"/>
    <dgm:cxn modelId="{067C057E-6CBA-40CA-B042-BE14AF33342F}" type="presParOf" srcId="{F62A4593-5D3A-479E-BF91-9021E48C2442}" destId="{B7921C16-43B7-431B-B23E-29CD09207706}" srcOrd="0" destOrd="0" presId="urn:microsoft.com/office/officeart/2005/8/layout/pList2#1"/>
    <dgm:cxn modelId="{8AA57882-75BE-4DA9-A6E2-CF192DE1AA45}" type="presParOf" srcId="{F62A4593-5D3A-479E-BF91-9021E48C2442}" destId="{78F5738B-98DE-4489-9838-61050BB48AE8}" srcOrd="1" destOrd="0" presId="urn:microsoft.com/office/officeart/2005/8/layout/pList2#1"/>
    <dgm:cxn modelId="{98840B7E-D7C6-445D-A5AA-BC2CAFFC7A79}" type="presParOf" srcId="{F62A4593-5D3A-479E-BF91-9021E48C2442}" destId="{70B7CA8E-E1CC-4765-AE88-2B23C67333BA}" srcOrd="2" destOrd="0" presId="urn:microsoft.com/office/officeart/2005/8/layout/p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74EA8C-9B0D-4690-A901-09B7E0804333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81BA16-41DE-4886-9493-116F5677BB76}">
      <dgm:prSet phldrT="[Текст]" custT="1"/>
      <dgm:spPr>
        <a:solidFill>
          <a:srgbClr val="FFC000">
            <a:alpha val="70000"/>
          </a:srgbClr>
        </a:solidFill>
        <a:ln w="9525" cmpd="sng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ru-RU" sz="1600" b="1" dirty="0" smtClean="0"/>
            <a:t>Поддержка инициативы ребенка, поощрение его  действий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5ACD0942-33F1-4C48-BC1B-504546ABA86A}" type="parTrans" cxnId="{AC91489A-CB9D-4817-9E6E-B5584278F0C9}">
      <dgm:prSet/>
      <dgm:spPr/>
      <dgm:t>
        <a:bodyPr/>
        <a:lstStyle/>
        <a:p>
          <a:endParaRPr lang="ru-RU"/>
        </a:p>
      </dgm:t>
    </dgm:pt>
    <dgm:pt modelId="{EB3102F1-BD1C-4A1B-8935-BEE6EBB1F8B6}" type="sibTrans" cxnId="{AC91489A-CB9D-4817-9E6E-B5584278F0C9}">
      <dgm:prSet/>
      <dgm:spPr/>
      <dgm:t>
        <a:bodyPr/>
        <a:lstStyle/>
        <a:p>
          <a:endParaRPr lang="ru-RU"/>
        </a:p>
      </dgm:t>
    </dgm:pt>
    <dgm:pt modelId="{63E6C541-1BC9-49BF-AE41-04FC9621F5D0}">
      <dgm:prSet phldrT="[Текст]" custT="1"/>
      <dgm:spPr>
        <a:solidFill>
          <a:srgbClr val="FF3300">
            <a:alpha val="69804"/>
          </a:srgbClr>
        </a:solidFill>
        <a:ln w="9525" cmpd="sng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600" dirty="0" smtClean="0"/>
            <a:t>Использование  звуковых, ритмических и речевых стимулов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6433A864-4DB1-4C9F-98A7-1EDDEBFC4DDB}" type="parTrans" cxnId="{0CA83B07-ABF3-471A-9AF6-62AF8617BEB5}">
      <dgm:prSet/>
      <dgm:spPr/>
      <dgm:t>
        <a:bodyPr/>
        <a:lstStyle/>
        <a:p>
          <a:endParaRPr lang="ru-RU"/>
        </a:p>
      </dgm:t>
    </dgm:pt>
    <dgm:pt modelId="{C5FD4E76-8E92-43F6-B719-2770201C23FB}" type="sibTrans" cxnId="{0CA83B07-ABF3-471A-9AF6-62AF8617BEB5}">
      <dgm:prSet/>
      <dgm:spPr/>
      <dgm:t>
        <a:bodyPr/>
        <a:lstStyle/>
        <a:p>
          <a:endParaRPr lang="ru-RU"/>
        </a:p>
      </dgm:t>
    </dgm:pt>
    <dgm:pt modelId="{579CF324-4AFB-4E88-9245-B6186661A923}">
      <dgm:prSet custScaleX="133571" custScaleY="100964" custLinFactNeighborX="-20419" custLinFactNeighborY="-26638"/>
      <dgm:spPr/>
      <dgm:t>
        <a:bodyPr/>
        <a:lstStyle/>
        <a:p>
          <a:endParaRPr lang="ru-RU"/>
        </a:p>
      </dgm:t>
    </dgm:pt>
    <dgm:pt modelId="{BE40DAB0-E8A6-46A1-AA66-3E7CD8666D2D}" type="parTrans" cxnId="{4E190878-73C4-4EEE-B163-A82D98CA4528}">
      <dgm:prSet/>
      <dgm:spPr/>
      <dgm:t>
        <a:bodyPr/>
        <a:lstStyle/>
        <a:p>
          <a:endParaRPr lang="ru-RU"/>
        </a:p>
      </dgm:t>
    </dgm:pt>
    <dgm:pt modelId="{3B5223EB-01C9-449B-8846-91859E6453F9}" type="sibTrans" cxnId="{4E190878-73C4-4EEE-B163-A82D98CA4528}">
      <dgm:prSet/>
      <dgm:spPr/>
      <dgm:t>
        <a:bodyPr/>
        <a:lstStyle/>
        <a:p>
          <a:endParaRPr lang="ru-RU"/>
        </a:p>
      </dgm:t>
    </dgm:pt>
    <dgm:pt modelId="{96910051-A47C-4D5E-97AE-0FEDC8D6B84B}">
      <dgm:prSet phldrT="[Текст]" custScaleX="133571" custScaleY="100964" custLinFactNeighborX="-20419" custLinFactNeighborY="-26638"/>
      <dgm:spPr>
        <a:solidFill>
          <a:schemeClr val="bg1">
            <a:alpha val="70000"/>
          </a:schemeClr>
        </a:solidFill>
        <a:ln w="9525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C8A5E6E0-7319-42F4-8755-D6349626EFDE}" type="parTrans" cxnId="{61F476AC-371B-4DB9-A045-26496F36E292}">
      <dgm:prSet/>
      <dgm:spPr/>
      <dgm:t>
        <a:bodyPr/>
        <a:lstStyle/>
        <a:p>
          <a:endParaRPr lang="ru-RU"/>
        </a:p>
      </dgm:t>
    </dgm:pt>
    <dgm:pt modelId="{18DE0867-4C20-4A5A-8E97-EEF8CBD1A4DA}" type="sibTrans" cxnId="{61F476AC-371B-4DB9-A045-26496F36E292}">
      <dgm:prSet/>
      <dgm:spPr/>
      <dgm:t>
        <a:bodyPr/>
        <a:lstStyle/>
        <a:p>
          <a:endParaRPr lang="ru-RU"/>
        </a:p>
      </dgm:t>
    </dgm:pt>
    <dgm:pt modelId="{B18DFD58-25CF-416B-8B3F-158204E0BC8A}">
      <dgm:prSet custScaleX="133571" custScaleY="100964" custLinFactNeighborX="-20419" custLinFactNeighborY="-26638"/>
      <dgm:spPr/>
      <dgm:t>
        <a:bodyPr/>
        <a:lstStyle/>
        <a:p>
          <a:endParaRPr lang="ru-RU"/>
        </a:p>
      </dgm:t>
    </dgm:pt>
    <dgm:pt modelId="{7AAEC398-78B1-4170-8014-0249CBEDBF6F}" type="parTrans" cxnId="{424F64D8-2DAF-4980-B7F6-1E2723196B8A}">
      <dgm:prSet/>
      <dgm:spPr/>
      <dgm:t>
        <a:bodyPr/>
        <a:lstStyle/>
        <a:p>
          <a:endParaRPr lang="ru-RU"/>
        </a:p>
      </dgm:t>
    </dgm:pt>
    <dgm:pt modelId="{ACF7A194-0C12-4256-8463-4265AE24E8B4}" type="sibTrans" cxnId="{424F64D8-2DAF-4980-B7F6-1E2723196B8A}">
      <dgm:prSet/>
      <dgm:spPr/>
      <dgm:t>
        <a:bodyPr/>
        <a:lstStyle/>
        <a:p>
          <a:endParaRPr lang="ru-RU"/>
        </a:p>
      </dgm:t>
    </dgm:pt>
    <dgm:pt modelId="{29D35B4E-CBED-4BD5-ADDB-C1E38CA0EAA7}">
      <dgm:prSet custScaleX="133571" custScaleY="100964" custLinFactNeighborX="-20419" custLinFactNeighborY="-26638"/>
      <dgm:spPr/>
      <dgm:t>
        <a:bodyPr/>
        <a:lstStyle/>
        <a:p>
          <a:endParaRPr lang="ru-RU"/>
        </a:p>
      </dgm:t>
    </dgm:pt>
    <dgm:pt modelId="{4E41631C-B97B-4F96-AF5A-E616FE128661}" type="parTrans" cxnId="{2D00E167-FC9B-40CB-B753-C7279DD5BBD4}">
      <dgm:prSet/>
      <dgm:spPr/>
      <dgm:t>
        <a:bodyPr/>
        <a:lstStyle/>
        <a:p>
          <a:endParaRPr lang="ru-RU"/>
        </a:p>
      </dgm:t>
    </dgm:pt>
    <dgm:pt modelId="{A83F9FF7-85A4-45EB-B319-1B10E8DD8CEE}" type="sibTrans" cxnId="{2D00E167-FC9B-40CB-B753-C7279DD5BBD4}">
      <dgm:prSet/>
      <dgm:spPr/>
      <dgm:t>
        <a:bodyPr/>
        <a:lstStyle/>
        <a:p>
          <a:endParaRPr lang="ru-RU"/>
        </a:p>
      </dgm:t>
    </dgm:pt>
    <dgm:pt modelId="{61DCC253-B3D3-47D0-84ED-5116B329278F}">
      <dgm:prSet custScaleX="133571" custScaleY="100964" custLinFactNeighborX="-20419" custLinFactNeighborY="-26638"/>
      <dgm:spPr/>
      <dgm:t>
        <a:bodyPr/>
        <a:lstStyle/>
        <a:p>
          <a:endParaRPr lang="ru-RU" dirty="0"/>
        </a:p>
      </dgm:t>
    </dgm:pt>
    <dgm:pt modelId="{C1D95E6B-9E5B-422F-9D95-12FFD1021FA3}" type="parTrans" cxnId="{7C311A18-43B5-4BA9-A984-36D47B660A5E}">
      <dgm:prSet/>
      <dgm:spPr/>
      <dgm:t>
        <a:bodyPr/>
        <a:lstStyle/>
        <a:p>
          <a:endParaRPr lang="ru-RU"/>
        </a:p>
      </dgm:t>
    </dgm:pt>
    <dgm:pt modelId="{6F550AC5-1A9A-4E31-8D98-5AF82E313493}" type="sibTrans" cxnId="{7C311A18-43B5-4BA9-A984-36D47B660A5E}">
      <dgm:prSet/>
      <dgm:spPr/>
      <dgm:t>
        <a:bodyPr/>
        <a:lstStyle/>
        <a:p>
          <a:endParaRPr lang="ru-RU"/>
        </a:p>
      </dgm:t>
    </dgm:pt>
    <dgm:pt modelId="{8A2C3406-DBE6-49D2-A5AF-46CF62ED00C2}">
      <dgm:prSet phldrT="[Текст]" custScaleX="133571" custScaleY="100964" custLinFactNeighborX="-20419" custLinFactNeighborY="-26638"/>
      <dgm:spPr>
        <a:solidFill>
          <a:schemeClr val="bg1">
            <a:alpha val="70000"/>
          </a:schemeClr>
        </a:solidFill>
        <a:ln w="9525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74043894-7D6F-487F-BC12-5EF78825CD07}" type="parTrans" cxnId="{7217CCD2-FA70-4F8D-9281-1334C34BE5B8}">
      <dgm:prSet/>
      <dgm:spPr/>
      <dgm:t>
        <a:bodyPr/>
        <a:lstStyle/>
        <a:p>
          <a:endParaRPr lang="ru-RU"/>
        </a:p>
      </dgm:t>
    </dgm:pt>
    <dgm:pt modelId="{8E21F904-91A8-4F16-B444-8E16E724255D}" type="sibTrans" cxnId="{7217CCD2-FA70-4F8D-9281-1334C34BE5B8}">
      <dgm:prSet/>
      <dgm:spPr/>
      <dgm:t>
        <a:bodyPr/>
        <a:lstStyle/>
        <a:p>
          <a:endParaRPr lang="ru-RU"/>
        </a:p>
      </dgm:t>
    </dgm:pt>
    <dgm:pt modelId="{A774EECD-EB8F-4060-93E6-33470A8A7808}">
      <dgm:prSet custScaleX="133571" custScaleY="100964" custLinFactNeighborX="-20419" custLinFactNeighborY="-26638"/>
      <dgm:spPr/>
      <dgm:t>
        <a:bodyPr/>
        <a:lstStyle/>
        <a:p>
          <a:endParaRPr lang="ru-RU"/>
        </a:p>
      </dgm:t>
    </dgm:pt>
    <dgm:pt modelId="{BFE598BA-77EC-4A88-8DD2-8A8973F3AF8A}" type="parTrans" cxnId="{C180A4C7-FE21-467D-AC9B-2B4AFAE5DF10}">
      <dgm:prSet/>
      <dgm:spPr/>
      <dgm:t>
        <a:bodyPr/>
        <a:lstStyle/>
        <a:p>
          <a:endParaRPr lang="ru-RU"/>
        </a:p>
      </dgm:t>
    </dgm:pt>
    <dgm:pt modelId="{132C850F-EB93-4A9E-86B1-051ABE614742}" type="sibTrans" cxnId="{C180A4C7-FE21-467D-AC9B-2B4AFAE5DF10}">
      <dgm:prSet/>
      <dgm:spPr/>
      <dgm:t>
        <a:bodyPr/>
        <a:lstStyle/>
        <a:p>
          <a:endParaRPr lang="ru-RU"/>
        </a:p>
      </dgm:t>
    </dgm:pt>
    <dgm:pt modelId="{38B57E64-3BD0-49A8-A9DD-8F4A4A47BFDA}">
      <dgm:prSet custScaleX="133571" custScaleY="100964" custLinFactNeighborX="-20419" custLinFactNeighborY="-26638"/>
      <dgm:spPr/>
      <dgm:t>
        <a:bodyPr/>
        <a:lstStyle/>
        <a:p>
          <a:endParaRPr lang="ru-RU"/>
        </a:p>
      </dgm:t>
    </dgm:pt>
    <dgm:pt modelId="{74BAC8B8-77BB-4C77-B63D-44F01CD6BAEC}" type="parTrans" cxnId="{572152A2-22AC-466E-BD65-57B57DA6197E}">
      <dgm:prSet/>
      <dgm:spPr/>
      <dgm:t>
        <a:bodyPr/>
        <a:lstStyle/>
        <a:p>
          <a:endParaRPr lang="ru-RU"/>
        </a:p>
      </dgm:t>
    </dgm:pt>
    <dgm:pt modelId="{64E40A6B-6B66-4C3F-B850-E8A3E701E4F1}" type="sibTrans" cxnId="{572152A2-22AC-466E-BD65-57B57DA6197E}">
      <dgm:prSet/>
      <dgm:spPr/>
      <dgm:t>
        <a:bodyPr/>
        <a:lstStyle/>
        <a:p>
          <a:endParaRPr lang="ru-RU"/>
        </a:p>
      </dgm:t>
    </dgm:pt>
    <dgm:pt modelId="{5D5734DF-B6A5-4184-AF9F-EEBC1EC46C6B}">
      <dgm:prSet custScaleX="133571" custScaleY="100964" custLinFactNeighborX="-20419" custLinFactNeighborY="-26638"/>
      <dgm:spPr/>
      <dgm:t>
        <a:bodyPr/>
        <a:lstStyle/>
        <a:p>
          <a:endParaRPr lang="ru-RU"/>
        </a:p>
      </dgm:t>
    </dgm:pt>
    <dgm:pt modelId="{B27F19C0-CD49-43F0-98B5-88DC8712E3C8}" type="parTrans" cxnId="{BAA8F635-8AA9-47FF-9673-72F0C60002DF}">
      <dgm:prSet/>
      <dgm:spPr/>
      <dgm:t>
        <a:bodyPr/>
        <a:lstStyle/>
        <a:p>
          <a:endParaRPr lang="ru-RU"/>
        </a:p>
      </dgm:t>
    </dgm:pt>
    <dgm:pt modelId="{B6BDC4DD-0D89-4CBE-885E-0E2301A15E4E}" type="sibTrans" cxnId="{BAA8F635-8AA9-47FF-9673-72F0C60002DF}">
      <dgm:prSet/>
      <dgm:spPr/>
      <dgm:t>
        <a:bodyPr/>
        <a:lstStyle/>
        <a:p>
          <a:endParaRPr lang="ru-RU"/>
        </a:p>
      </dgm:t>
    </dgm:pt>
    <dgm:pt modelId="{4EB755B8-CC21-4B2E-9378-D963060DB0EC}">
      <dgm:prSet phldrT="[Текст]" custScaleX="133571" custScaleY="100964" custLinFactNeighborX="-20419" custLinFactNeighborY="-22471"/>
      <dgm:spPr>
        <a:solidFill>
          <a:schemeClr val="bg1">
            <a:alpha val="70000"/>
          </a:schemeClr>
        </a:solidFill>
        <a:ln w="9525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9B01910C-D5D4-4EC0-9A84-49AF010C2396}" type="parTrans" cxnId="{75E4AEB2-6D74-41F3-AF30-838E10062173}">
      <dgm:prSet/>
      <dgm:spPr/>
      <dgm:t>
        <a:bodyPr/>
        <a:lstStyle/>
        <a:p>
          <a:endParaRPr lang="ru-RU"/>
        </a:p>
      </dgm:t>
    </dgm:pt>
    <dgm:pt modelId="{D0644BCC-97A7-4FE1-B3F8-0C1CB9FE55B4}" type="sibTrans" cxnId="{75E4AEB2-6D74-41F3-AF30-838E10062173}">
      <dgm:prSet/>
      <dgm:spPr/>
      <dgm:t>
        <a:bodyPr/>
        <a:lstStyle/>
        <a:p>
          <a:endParaRPr lang="ru-RU"/>
        </a:p>
      </dgm:t>
    </dgm:pt>
    <dgm:pt modelId="{6A6EE761-31FE-46F7-9257-BCF8A239BC5D}">
      <dgm:prSet custScaleX="133571" custScaleY="100964" custLinFactNeighborX="-20419" custLinFactNeighborY="-22471"/>
      <dgm:spPr/>
      <dgm:t>
        <a:bodyPr/>
        <a:lstStyle/>
        <a:p>
          <a:endParaRPr lang="ru-RU"/>
        </a:p>
      </dgm:t>
    </dgm:pt>
    <dgm:pt modelId="{EA7CAED2-42BC-406A-A18D-83F8E4BB8290}" type="parTrans" cxnId="{93DEE115-4BB4-44FC-B35A-C71DC39B7FD3}">
      <dgm:prSet/>
      <dgm:spPr/>
      <dgm:t>
        <a:bodyPr/>
        <a:lstStyle/>
        <a:p>
          <a:endParaRPr lang="ru-RU"/>
        </a:p>
      </dgm:t>
    </dgm:pt>
    <dgm:pt modelId="{6A569889-1C9E-4CB6-9128-531419016FD4}" type="sibTrans" cxnId="{93DEE115-4BB4-44FC-B35A-C71DC39B7FD3}">
      <dgm:prSet/>
      <dgm:spPr/>
      <dgm:t>
        <a:bodyPr/>
        <a:lstStyle/>
        <a:p>
          <a:endParaRPr lang="ru-RU"/>
        </a:p>
      </dgm:t>
    </dgm:pt>
    <dgm:pt modelId="{A80761D1-DB12-48F9-81DC-5D8879FADADA}">
      <dgm:prSet custScaleX="133571" custScaleY="100964" custLinFactNeighborX="-20419" custLinFactNeighborY="-22471"/>
      <dgm:spPr/>
      <dgm:t>
        <a:bodyPr/>
        <a:lstStyle/>
        <a:p>
          <a:endParaRPr lang="ru-RU"/>
        </a:p>
      </dgm:t>
    </dgm:pt>
    <dgm:pt modelId="{F2D27AB7-C32B-425D-9696-0B1E5BCE3DBE}" type="parTrans" cxnId="{6A71B7CD-3261-45FB-BC26-DF4606E3F93B}">
      <dgm:prSet/>
      <dgm:spPr/>
      <dgm:t>
        <a:bodyPr/>
        <a:lstStyle/>
        <a:p>
          <a:endParaRPr lang="ru-RU"/>
        </a:p>
      </dgm:t>
    </dgm:pt>
    <dgm:pt modelId="{56E7C8E2-003B-411D-8FDA-92D5714726B0}" type="sibTrans" cxnId="{6A71B7CD-3261-45FB-BC26-DF4606E3F93B}">
      <dgm:prSet/>
      <dgm:spPr/>
      <dgm:t>
        <a:bodyPr/>
        <a:lstStyle/>
        <a:p>
          <a:endParaRPr lang="ru-RU"/>
        </a:p>
      </dgm:t>
    </dgm:pt>
    <dgm:pt modelId="{AC46DA20-2B74-405A-85A4-1C6FBAECC346}">
      <dgm:prSet custScaleX="133571" custScaleY="100964" custLinFactNeighborX="-20419" custLinFactNeighborY="-22471"/>
      <dgm:spPr/>
      <dgm:t>
        <a:bodyPr/>
        <a:lstStyle/>
        <a:p>
          <a:endParaRPr lang="ru-RU"/>
        </a:p>
      </dgm:t>
    </dgm:pt>
    <dgm:pt modelId="{87857CE0-FA49-4E3A-9CB0-DF4089CC88A7}" type="parTrans" cxnId="{0B4BD503-5AFB-4303-80DE-B0EE7B0C2E04}">
      <dgm:prSet/>
      <dgm:spPr/>
      <dgm:t>
        <a:bodyPr/>
        <a:lstStyle/>
        <a:p>
          <a:endParaRPr lang="ru-RU"/>
        </a:p>
      </dgm:t>
    </dgm:pt>
    <dgm:pt modelId="{DFB0CCAA-3F68-4A7E-AD2E-FBFDC9467488}" type="sibTrans" cxnId="{0B4BD503-5AFB-4303-80DE-B0EE7B0C2E04}">
      <dgm:prSet/>
      <dgm:spPr/>
      <dgm:t>
        <a:bodyPr/>
        <a:lstStyle/>
        <a:p>
          <a:endParaRPr lang="ru-RU"/>
        </a:p>
      </dgm:t>
    </dgm:pt>
    <dgm:pt modelId="{76BB9708-B923-46F1-9E68-4B46E8A16E17}">
      <dgm:prSet phldrT="[Текст]" custT="1"/>
      <dgm:spPr>
        <a:solidFill>
          <a:srgbClr val="57D75A">
            <a:alpha val="69804"/>
          </a:srgbClr>
        </a:solidFill>
        <a:ln w="9525" cmpd="sng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600" b="1" dirty="0" smtClean="0"/>
            <a:t>Введение игрового персонажа, обогащение игровых сюжетов</a:t>
          </a:r>
          <a:endParaRPr lang="ru-RU" sz="1600" b="1" dirty="0">
            <a:solidFill>
              <a:srgbClr val="A0109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7E2402FA-FAF1-4EC7-9C9D-42FE097B81CD}" type="sibTrans" cxnId="{6E6AF059-0043-4975-ABF3-7618FE62EBBC}">
      <dgm:prSet/>
      <dgm:spPr/>
      <dgm:t>
        <a:bodyPr/>
        <a:lstStyle/>
        <a:p>
          <a:endParaRPr lang="ru-RU"/>
        </a:p>
      </dgm:t>
    </dgm:pt>
    <dgm:pt modelId="{0CF638A9-D252-4D86-B8BD-99677435E160}" type="parTrans" cxnId="{6E6AF059-0043-4975-ABF3-7618FE62EBBC}">
      <dgm:prSet/>
      <dgm:spPr/>
      <dgm:t>
        <a:bodyPr/>
        <a:lstStyle/>
        <a:p>
          <a:endParaRPr lang="ru-RU"/>
        </a:p>
      </dgm:t>
    </dgm:pt>
    <dgm:pt modelId="{F5B5B4C3-C910-4E12-9A43-534F4606C132}">
      <dgm:prSet custScaleX="133571" custScaleY="100964" custLinFactNeighborX="-20419" custLinFactNeighborY="-26638"/>
      <dgm:spPr/>
      <dgm:t>
        <a:bodyPr/>
        <a:lstStyle/>
        <a:p>
          <a:endParaRPr lang="ru-RU" dirty="0"/>
        </a:p>
      </dgm:t>
    </dgm:pt>
    <dgm:pt modelId="{E942435D-E7A4-4E39-97D8-E433F77D7E17}" type="sibTrans" cxnId="{A9E9E91A-D7C8-45BE-8994-EEC4F7CEFD72}">
      <dgm:prSet/>
      <dgm:spPr/>
      <dgm:t>
        <a:bodyPr/>
        <a:lstStyle/>
        <a:p>
          <a:endParaRPr lang="ru-RU"/>
        </a:p>
      </dgm:t>
    </dgm:pt>
    <dgm:pt modelId="{5897300E-7FB4-410D-A52A-E0DAF52F92E2}" type="parTrans" cxnId="{A9E9E91A-D7C8-45BE-8994-EEC4F7CEFD72}">
      <dgm:prSet/>
      <dgm:spPr/>
      <dgm:t>
        <a:bodyPr/>
        <a:lstStyle/>
        <a:p>
          <a:endParaRPr lang="ru-RU"/>
        </a:p>
      </dgm:t>
    </dgm:pt>
    <dgm:pt modelId="{23571900-B5E0-4B20-B03B-D91BCB91CD39}">
      <dgm:prSet custScaleX="133571" custScaleY="100964" custLinFactNeighborX="-20419" custLinFactNeighborY="-26638"/>
      <dgm:spPr/>
      <dgm:t>
        <a:bodyPr/>
        <a:lstStyle/>
        <a:p>
          <a:endParaRPr lang="ru-RU" dirty="0"/>
        </a:p>
      </dgm:t>
    </dgm:pt>
    <dgm:pt modelId="{B70837B4-1659-4153-A550-A39758FE9070}" type="sibTrans" cxnId="{AA07357A-61AF-4A0D-893F-4BDC26069990}">
      <dgm:prSet/>
      <dgm:spPr/>
      <dgm:t>
        <a:bodyPr/>
        <a:lstStyle/>
        <a:p>
          <a:endParaRPr lang="ru-RU"/>
        </a:p>
      </dgm:t>
    </dgm:pt>
    <dgm:pt modelId="{358FFB77-3901-45BD-9B3C-7C319AB39A7C}" type="parTrans" cxnId="{AA07357A-61AF-4A0D-893F-4BDC26069990}">
      <dgm:prSet/>
      <dgm:spPr/>
      <dgm:t>
        <a:bodyPr/>
        <a:lstStyle/>
        <a:p>
          <a:endParaRPr lang="ru-RU"/>
        </a:p>
      </dgm:t>
    </dgm:pt>
    <dgm:pt modelId="{07087C64-BAA9-4BDB-802B-222151C513B7}">
      <dgm:prSet phldrT="[Текст]" custT="1"/>
      <dgm:spPr>
        <a:solidFill>
          <a:schemeClr val="tx2">
            <a:lumMod val="60000"/>
            <a:lumOff val="40000"/>
            <a:alpha val="70000"/>
          </a:schemeClr>
        </a:solidFill>
        <a:ln w="9525" cmpd="sng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ru-RU" sz="1600" dirty="0" smtClean="0"/>
            <a:t>Использование  хороводных игр, игр-забав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101706A1-90BB-46EB-AC52-6F3D69333225}" type="sibTrans" cxnId="{233B3849-914B-4171-8EE0-C369E5E2EFC5}">
      <dgm:prSet/>
      <dgm:spPr/>
      <dgm:t>
        <a:bodyPr/>
        <a:lstStyle/>
        <a:p>
          <a:endParaRPr lang="ru-RU"/>
        </a:p>
      </dgm:t>
    </dgm:pt>
    <dgm:pt modelId="{09D43DD3-F91F-42CB-A432-EB6D4D2F5875}" type="parTrans" cxnId="{233B3849-914B-4171-8EE0-C369E5E2EFC5}">
      <dgm:prSet/>
      <dgm:spPr/>
      <dgm:t>
        <a:bodyPr/>
        <a:lstStyle/>
        <a:p>
          <a:endParaRPr lang="ru-RU"/>
        </a:p>
      </dgm:t>
    </dgm:pt>
    <dgm:pt modelId="{2DCF881B-7D11-442F-BFA5-A9DBF8DA3DC0}" type="pres">
      <dgm:prSet presAssocID="{4D74EA8C-9B0D-4690-A901-09B7E080433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E71CB4-2CE0-4A1A-BF40-9481E0631328}" type="pres">
      <dgm:prSet presAssocID="{4D74EA8C-9B0D-4690-A901-09B7E0804333}" presName="children" presStyleCnt="0"/>
      <dgm:spPr/>
      <dgm:t>
        <a:bodyPr/>
        <a:lstStyle/>
        <a:p>
          <a:endParaRPr lang="ru-RU"/>
        </a:p>
      </dgm:t>
    </dgm:pt>
    <dgm:pt modelId="{21685B0A-360D-489F-833E-4A80894B7955}" type="pres">
      <dgm:prSet presAssocID="{4D74EA8C-9B0D-4690-A901-09B7E0804333}" presName="childPlaceholder" presStyleCnt="0"/>
      <dgm:spPr/>
      <dgm:t>
        <a:bodyPr/>
        <a:lstStyle/>
        <a:p>
          <a:endParaRPr lang="ru-RU"/>
        </a:p>
      </dgm:t>
    </dgm:pt>
    <dgm:pt modelId="{64FC56C0-88A2-461C-B6D6-11277AB1E9F6}" type="pres">
      <dgm:prSet presAssocID="{4D74EA8C-9B0D-4690-A901-09B7E0804333}" presName="circle" presStyleCnt="0"/>
      <dgm:spPr/>
      <dgm:t>
        <a:bodyPr/>
        <a:lstStyle/>
        <a:p>
          <a:endParaRPr lang="ru-RU"/>
        </a:p>
      </dgm:t>
    </dgm:pt>
    <dgm:pt modelId="{6FBD73D5-BDA3-4340-8474-CBFC9C3CC252}" type="pres">
      <dgm:prSet presAssocID="{4D74EA8C-9B0D-4690-A901-09B7E080433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227E6-A348-4558-A5B7-9D5C3BDD4D2E}" type="pres">
      <dgm:prSet presAssocID="{4D74EA8C-9B0D-4690-A901-09B7E080433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FAF23-D789-4986-9904-EED2F4CDF02C}" type="pres">
      <dgm:prSet presAssocID="{4D74EA8C-9B0D-4690-A901-09B7E0804333}" presName="quadrant3" presStyleLbl="node1" presStyleIdx="2" presStyleCnt="4" custLinFactNeighborX="-829" custLinFactNeighborY="6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50E1F-1DFB-44FD-98C5-A4AB07F28CBE}" type="pres">
      <dgm:prSet presAssocID="{4D74EA8C-9B0D-4690-A901-09B7E080433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8DFB0-4A5B-4363-B935-BD5B7C002367}" type="pres">
      <dgm:prSet presAssocID="{4D74EA8C-9B0D-4690-A901-09B7E0804333}" presName="quadrantPlaceholder" presStyleCnt="0"/>
      <dgm:spPr/>
      <dgm:t>
        <a:bodyPr/>
        <a:lstStyle/>
        <a:p>
          <a:endParaRPr lang="ru-RU"/>
        </a:p>
      </dgm:t>
    </dgm:pt>
    <dgm:pt modelId="{A40E5C37-47B0-4CC1-939E-82885987B849}" type="pres">
      <dgm:prSet presAssocID="{4D74EA8C-9B0D-4690-A901-09B7E0804333}" presName="center1" presStyleLbl="fgShp" presStyleIdx="0" presStyleCnt="2" custScaleX="105814" custScaleY="77514" custLinFactX="200000" custLinFactNeighborX="208794" custLinFactNeighborY="38264"/>
      <dgm:spPr>
        <a:prstGeom prst="stripedRightArrow">
          <a:avLst/>
        </a:prstGeom>
        <a:solidFill>
          <a:schemeClr val="tx1">
            <a:alpha val="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10D29838-297F-46DB-A99A-A757633B0FBC}" type="pres">
      <dgm:prSet presAssocID="{4D74EA8C-9B0D-4690-A901-09B7E0804333}" presName="center2" presStyleLbl="fgShp" presStyleIdx="1" presStyleCnt="2" custLinFactX="-200000" custLinFactNeighborX="-243097" custLinFactNeighborY="-8678"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endParaRPr lang="ru-RU"/>
        </a:p>
      </dgm:t>
    </dgm:pt>
  </dgm:ptLst>
  <dgm:cxnLst>
    <dgm:cxn modelId="{233B3849-914B-4171-8EE0-C369E5E2EFC5}" srcId="{4D74EA8C-9B0D-4690-A901-09B7E0804333}" destId="{07087C64-BAA9-4BDB-802B-222151C513B7}" srcOrd="3" destOrd="0" parTransId="{09D43DD3-F91F-42CB-A432-EB6D4D2F5875}" sibTransId="{101706A1-90BB-46EB-AC52-6F3D69333225}"/>
    <dgm:cxn modelId="{0CA83B07-ABF3-471A-9AF6-62AF8617BEB5}" srcId="{4D74EA8C-9B0D-4690-A901-09B7E0804333}" destId="{63E6C541-1BC9-49BF-AE41-04FC9621F5D0}" srcOrd="2" destOrd="0" parTransId="{6433A864-4DB1-4C9F-98A7-1EDDEBFC4DDB}" sibTransId="{C5FD4E76-8E92-43F6-B719-2770201C23FB}"/>
    <dgm:cxn modelId="{5D6BD78A-3C1A-4154-85F1-B3C6EA12ACA6}" type="presOf" srcId="{76BB9708-B923-46F1-9E68-4B46E8A16E17}" destId="{C21227E6-A348-4558-A5B7-9D5C3BDD4D2E}" srcOrd="0" destOrd="0" presId="urn:microsoft.com/office/officeart/2005/8/layout/cycle4#1"/>
    <dgm:cxn modelId="{AC91489A-CB9D-4817-9E6E-B5584278F0C9}" srcId="{4D74EA8C-9B0D-4690-A901-09B7E0804333}" destId="{CF81BA16-41DE-4886-9493-116F5677BB76}" srcOrd="0" destOrd="0" parTransId="{5ACD0942-33F1-4C48-BC1B-504546ABA86A}" sibTransId="{EB3102F1-BD1C-4A1B-8935-BEE6EBB1F8B6}"/>
    <dgm:cxn modelId="{424F64D8-2DAF-4980-B7F6-1E2723196B8A}" srcId="{4D74EA8C-9B0D-4690-A901-09B7E0804333}" destId="{B18DFD58-25CF-416B-8B3F-158204E0BC8A}" srcOrd="8" destOrd="0" parTransId="{7AAEC398-78B1-4170-8014-0249CBEDBF6F}" sibTransId="{ACF7A194-0C12-4256-8463-4265AE24E8B4}"/>
    <dgm:cxn modelId="{9526A76B-D22B-4E86-8212-BDFD87E86F7E}" type="presOf" srcId="{CF81BA16-41DE-4886-9493-116F5677BB76}" destId="{6FBD73D5-BDA3-4340-8474-CBFC9C3CC252}" srcOrd="0" destOrd="0" presId="urn:microsoft.com/office/officeart/2005/8/layout/cycle4#1"/>
    <dgm:cxn modelId="{6E6AF059-0043-4975-ABF3-7618FE62EBBC}" srcId="{4D74EA8C-9B0D-4690-A901-09B7E0804333}" destId="{76BB9708-B923-46F1-9E68-4B46E8A16E17}" srcOrd="1" destOrd="0" parTransId="{0CF638A9-D252-4D86-B8BD-99677435E160}" sibTransId="{7E2402FA-FAF1-4EC7-9C9D-42FE097B81CD}"/>
    <dgm:cxn modelId="{93DEE115-4BB4-44FC-B35A-C71DC39B7FD3}" srcId="{4D74EA8C-9B0D-4690-A901-09B7E0804333}" destId="{6A6EE761-31FE-46F7-9257-BCF8A239BC5D}" srcOrd="16" destOrd="0" parTransId="{EA7CAED2-42BC-406A-A18D-83F8E4BB8290}" sibTransId="{6A569889-1C9E-4CB6-9128-531419016FD4}"/>
    <dgm:cxn modelId="{0B4BD503-5AFB-4303-80DE-B0EE7B0C2E04}" srcId="{4D74EA8C-9B0D-4690-A901-09B7E0804333}" destId="{AC46DA20-2B74-405A-85A4-1C6FBAECC346}" srcOrd="18" destOrd="0" parTransId="{87857CE0-FA49-4E3A-9CB0-DF4089CC88A7}" sibTransId="{DFB0CCAA-3F68-4A7E-AD2E-FBFDC9467488}"/>
    <dgm:cxn modelId="{4E190878-73C4-4EEE-B163-A82D98CA4528}" srcId="{4D74EA8C-9B0D-4690-A901-09B7E0804333}" destId="{579CF324-4AFB-4E88-9245-B6186661A923}" srcOrd="6" destOrd="0" parTransId="{BE40DAB0-E8A6-46A1-AA66-3E7CD8666D2D}" sibTransId="{3B5223EB-01C9-449B-8846-91859E6453F9}"/>
    <dgm:cxn modelId="{AD5C2257-C5EB-4F8C-8D01-22A103DCC40C}" type="presOf" srcId="{4D74EA8C-9B0D-4690-A901-09B7E0804333}" destId="{2DCF881B-7D11-442F-BFA5-A9DBF8DA3DC0}" srcOrd="0" destOrd="0" presId="urn:microsoft.com/office/officeart/2005/8/layout/cycle4#1"/>
    <dgm:cxn modelId="{AA07357A-61AF-4A0D-893F-4BDC26069990}" srcId="{4D74EA8C-9B0D-4690-A901-09B7E0804333}" destId="{23571900-B5E0-4B20-B03B-D91BCB91CD39}" srcOrd="4" destOrd="0" parTransId="{358FFB77-3901-45BD-9B3C-7C319AB39A7C}" sibTransId="{B70837B4-1659-4153-A550-A39758FE9070}"/>
    <dgm:cxn modelId="{C180A4C7-FE21-467D-AC9B-2B4AFAE5DF10}" srcId="{4D74EA8C-9B0D-4690-A901-09B7E0804333}" destId="{A774EECD-EB8F-4060-93E6-33470A8A7808}" srcOrd="12" destOrd="0" parTransId="{BFE598BA-77EC-4A88-8DD2-8A8973F3AF8A}" sibTransId="{132C850F-EB93-4A9E-86B1-051ABE614742}"/>
    <dgm:cxn modelId="{572152A2-22AC-466E-BD65-57B57DA6197E}" srcId="{4D74EA8C-9B0D-4690-A901-09B7E0804333}" destId="{38B57E64-3BD0-49A8-A9DD-8F4A4A47BFDA}" srcOrd="13" destOrd="0" parTransId="{74BAC8B8-77BB-4C77-B63D-44F01CD6BAEC}" sibTransId="{64E40A6B-6B66-4C3F-B850-E8A3E701E4F1}"/>
    <dgm:cxn modelId="{7217CCD2-FA70-4F8D-9281-1334C34BE5B8}" srcId="{4D74EA8C-9B0D-4690-A901-09B7E0804333}" destId="{8A2C3406-DBE6-49D2-A5AF-46CF62ED00C2}" srcOrd="11" destOrd="0" parTransId="{74043894-7D6F-487F-BC12-5EF78825CD07}" sibTransId="{8E21F904-91A8-4F16-B444-8E16E724255D}"/>
    <dgm:cxn modelId="{63F8BF8C-0CF0-4A73-9BEB-865CF6D0E29A}" type="presOf" srcId="{07087C64-BAA9-4BDB-802B-222151C513B7}" destId="{6F250E1F-1DFB-44FD-98C5-A4AB07F28CBE}" srcOrd="0" destOrd="0" presId="urn:microsoft.com/office/officeart/2005/8/layout/cycle4#1"/>
    <dgm:cxn modelId="{75E4AEB2-6D74-41F3-AF30-838E10062173}" srcId="{4D74EA8C-9B0D-4690-A901-09B7E0804333}" destId="{4EB755B8-CC21-4B2E-9378-D963060DB0EC}" srcOrd="15" destOrd="0" parTransId="{9B01910C-D5D4-4EC0-9A84-49AF010C2396}" sibTransId="{D0644BCC-97A7-4FE1-B3F8-0C1CB9FE55B4}"/>
    <dgm:cxn modelId="{6A71B7CD-3261-45FB-BC26-DF4606E3F93B}" srcId="{4D74EA8C-9B0D-4690-A901-09B7E0804333}" destId="{A80761D1-DB12-48F9-81DC-5D8879FADADA}" srcOrd="17" destOrd="0" parTransId="{F2D27AB7-C32B-425D-9696-0B1E5BCE3DBE}" sibTransId="{56E7C8E2-003B-411D-8FDA-92D5714726B0}"/>
    <dgm:cxn modelId="{BAA8F635-8AA9-47FF-9673-72F0C60002DF}" srcId="{4D74EA8C-9B0D-4690-A901-09B7E0804333}" destId="{5D5734DF-B6A5-4184-AF9F-EEBC1EC46C6B}" srcOrd="14" destOrd="0" parTransId="{B27F19C0-CD49-43F0-98B5-88DC8712E3C8}" sibTransId="{B6BDC4DD-0D89-4CBE-885E-0E2301A15E4E}"/>
    <dgm:cxn modelId="{A9E9E91A-D7C8-45BE-8994-EEC4F7CEFD72}" srcId="{4D74EA8C-9B0D-4690-A901-09B7E0804333}" destId="{F5B5B4C3-C910-4E12-9A43-534F4606C132}" srcOrd="5" destOrd="0" parTransId="{5897300E-7FB4-410D-A52A-E0DAF52F92E2}" sibTransId="{E942435D-E7A4-4E39-97D8-E433F77D7E17}"/>
    <dgm:cxn modelId="{1088B8CA-BCD6-4612-A471-22BE62F272A3}" type="presOf" srcId="{63E6C541-1BC9-49BF-AE41-04FC9621F5D0}" destId="{614FAF23-D789-4986-9904-EED2F4CDF02C}" srcOrd="0" destOrd="0" presId="urn:microsoft.com/office/officeart/2005/8/layout/cycle4#1"/>
    <dgm:cxn modelId="{7C311A18-43B5-4BA9-A984-36D47B660A5E}" srcId="{4D74EA8C-9B0D-4690-A901-09B7E0804333}" destId="{61DCC253-B3D3-47D0-84ED-5116B329278F}" srcOrd="10" destOrd="0" parTransId="{C1D95E6B-9E5B-422F-9D95-12FFD1021FA3}" sibTransId="{6F550AC5-1A9A-4E31-8D98-5AF82E313493}"/>
    <dgm:cxn modelId="{61F476AC-371B-4DB9-A045-26496F36E292}" srcId="{4D74EA8C-9B0D-4690-A901-09B7E0804333}" destId="{96910051-A47C-4D5E-97AE-0FEDC8D6B84B}" srcOrd="7" destOrd="0" parTransId="{C8A5E6E0-7319-42F4-8755-D6349626EFDE}" sibTransId="{18DE0867-4C20-4A5A-8E97-EEF8CBD1A4DA}"/>
    <dgm:cxn modelId="{2D00E167-FC9B-40CB-B753-C7279DD5BBD4}" srcId="{4D74EA8C-9B0D-4690-A901-09B7E0804333}" destId="{29D35B4E-CBED-4BD5-ADDB-C1E38CA0EAA7}" srcOrd="9" destOrd="0" parTransId="{4E41631C-B97B-4F96-AF5A-E616FE128661}" sibTransId="{A83F9FF7-85A4-45EB-B319-1B10E8DD8CEE}"/>
    <dgm:cxn modelId="{92A20353-B601-4837-93D9-D322E5C72704}" type="presParOf" srcId="{2DCF881B-7D11-442F-BFA5-A9DBF8DA3DC0}" destId="{52E71CB4-2CE0-4A1A-BF40-9481E0631328}" srcOrd="0" destOrd="0" presId="urn:microsoft.com/office/officeart/2005/8/layout/cycle4#1"/>
    <dgm:cxn modelId="{FABC4FEA-16F2-46A8-A7F1-975121B928AB}" type="presParOf" srcId="{52E71CB4-2CE0-4A1A-BF40-9481E0631328}" destId="{21685B0A-360D-489F-833E-4A80894B7955}" srcOrd="0" destOrd="0" presId="urn:microsoft.com/office/officeart/2005/8/layout/cycle4#1"/>
    <dgm:cxn modelId="{1691AD8E-B584-4D71-A4F2-A3B49790D7F8}" type="presParOf" srcId="{2DCF881B-7D11-442F-BFA5-A9DBF8DA3DC0}" destId="{64FC56C0-88A2-461C-B6D6-11277AB1E9F6}" srcOrd="1" destOrd="0" presId="urn:microsoft.com/office/officeart/2005/8/layout/cycle4#1"/>
    <dgm:cxn modelId="{53C66629-0AB2-483C-9EB9-670AAA452B5C}" type="presParOf" srcId="{64FC56C0-88A2-461C-B6D6-11277AB1E9F6}" destId="{6FBD73D5-BDA3-4340-8474-CBFC9C3CC252}" srcOrd="0" destOrd="0" presId="urn:microsoft.com/office/officeart/2005/8/layout/cycle4#1"/>
    <dgm:cxn modelId="{7DDAE33F-DE7C-4267-A393-EAED9FC4DEA8}" type="presParOf" srcId="{64FC56C0-88A2-461C-B6D6-11277AB1E9F6}" destId="{C21227E6-A348-4558-A5B7-9D5C3BDD4D2E}" srcOrd="1" destOrd="0" presId="urn:microsoft.com/office/officeart/2005/8/layout/cycle4#1"/>
    <dgm:cxn modelId="{0C9ADD18-A41D-48F3-B1E7-DA343114D3C4}" type="presParOf" srcId="{64FC56C0-88A2-461C-B6D6-11277AB1E9F6}" destId="{614FAF23-D789-4986-9904-EED2F4CDF02C}" srcOrd="2" destOrd="0" presId="urn:microsoft.com/office/officeart/2005/8/layout/cycle4#1"/>
    <dgm:cxn modelId="{126A17B7-4BC5-4BE5-A4F6-AD3FDFCCCE51}" type="presParOf" srcId="{64FC56C0-88A2-461C-B6D6-11277AB1E9F6}" destId="{6F250E1F-1DFB-44FD-98C5-A4AB07F28CBE}" srcOrd="3" destOrd="0" presId="urn:microsoft.com/office/officeart/2005/8/layout/cycle4#1"/>
    <dgm:cxn modelId="{493BD1CF-A990-4342-B97D-9EC21890DF48}" type="presParOf" srcId="{64FC56C0-88A2-461C-B6D6-11277AB1E9F6}" destId="{4A68DFB0-4A5B-4363-B935-BD5B7C002367}" srcOrd="4" destOrd="0" presId="urn:microsoft.com/office/officeart/2005/8/layout/cycle4#1"/>
    <dgm:cxn modelId="{30B8DB2D-C387-4CF5-A298-C1FC00CDBBC7}" type="presParOf" srcId="{2DCF881B-7D11-442F-BFA5-A9DBF8DA3DC0}" destId="{A40E5C37-47B0-4CC1-939E-82885987B849}" srcOrd="2" destOrd="0" presId="urn:microsoft.com/office/officeart/2005/8/layout/cycle4#1"/>
    <dgm:cxn modelId="{817F7DB0-D0FC-4B5B-9C84-804010193686}" type="presParOf" srcId="{2DCF881B-7D11-442F-BFA5-A9DBF8DA3DC0}" destId="{10D29838-297F-46DB-A99A-A757633B0FBC}" srcOrd="3" destOrd="0" presId="urn:microsoft.com/office/officeart/2005/8/layout/cycle4#1"/>
  </dgm:cxnLst>
  <dgm:bg>
    <a:noFill/>
    <a:effectLst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DC0B40-AC50-4AC7-B8A6-5B9EF03480DA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6028FF1-8E5E-46E5-928F-8B12F3EF2A9D}">
      <dgm:prSet custT="1"/>
      <dgm:spPr/>
      <dgm:t>
        <a:bodyPr/>
        <a:lstStyle/>
        <a:p>
          <a:r>
            <a:rPr lang="ru-RU" sz="1800" dirty="0" smtClean="0"/>
            <a:t>Информационно-аналитическое направление</a:t>
          </a:r>
          <a:endParaRPr lang="ru-RU" sz="1800" dirty="0"/>
        </a:p>
      </dgm:t>
    </dgm:pt>
    <dgm:pt modelId="{C5290BA1-5877-4F1C-BB55-3261E6D5BC58}" type="parTrans" cxnId="{2D8E43BE-C57B-4DE1-9EF5-D809831D7BD7}">
      <dgm:prSet/>
      <dgm:spPr/>
      <dgm:t>
        <a:bodyPr/>
        <a:lstStyle/>
        <a:p>
          <a:endParaRPr lang="ru-RU"/>
        </a:p>
      </dgm:t>
    </dgm:pt>
    <dgm:pt modelId="{565A9D90-7C5D-4439-A881-5A3F8DD1FFC2}" type="sibTrans" cxnId="{2D8E43BE-C57B-4DE1-9EF5-D809831D7BD7}">
      <dgm:prSet/>
      <dgm:spPr/>
      <dgm:t>
        <a:bodyPr/>
        <a:lstStyle/>
        <a:p>
          <a:endParaRPr lang="ru-RU"/>
        </a:p>
      </dgm:t>
    </dgm:pt>
    <dgm:pt modelId="{E7E02A8E-0B5A-4FEC-AE63-8BA6AB9ECEBA}">
      <dgm:prSet phldrT="[Текст]"/>
      <dgm:spPr/>
      <dgm:t>
        <a:bodyPr/>
        <a:lstStyle/>
        <a:p>
          <a:r>
            <a:rPr lang="ru-RU" dirty="0" smtClean="0"/>
            <a:t>анкетирование, беседы, опросы родителей, качественный и количественный анализ полученных данных</a:t>
          </a:r>
          <a:endParaRPr lang="ru-RU" dirty="0"/>
        </a:p>
      </dgm:t>
    </dgm:pt>
    <dgm:pt modelId="{2487EB53-ECB0-44E8-8E56-C50F5EBF1612}" type="parTrans" cxnId="{B5FB00F9-8DC0-48F5-951D-E0A77C536C08}">
      <dgm:prSet/>
      <dgm:spPr/>
      <dgm:t>
        <a:bodyPr/>
        <a:lstStyle/>
        <a:p>
          <a:endParaRPr lang="ru-RU"/>
        </a:p>
      </dgm:t>
    </dgm:pt>
    <dgm:pt modelId="{62ED53D3-CA0E-449D-897B-256D05EB81F4}" type="sibTrans" cxnId="{B5FB00F9-8DC0-48F5-951D-E0A77C536C08}">
      <dgm:prSet/>
      <dgm:spPr/>
      <dgm:t>
        <a:bodyPr/>
        <a:lstStyle/>
        <a:p>
          <a:endParaRPr lang="ru-RU"/>
        </a:p>
      </dgm:t>
    </dgm:pt>
    <dgm:pt modelId="{A23B43AF-E2FD-4050-A2BC-9FECCA7609CA}">
      <dgm:prSet phldrT="[Текст]" custT="1"/>
      <dgm:spPr/>
      <dgm:t>
        <a:bodyPr/>
        <a:lstStyle/>
        <a:p>
          <a:r>
            <a:rPr lang="ru-RU" sz="2000" dirty="0" smtClean="0"/>
            <a:t>Познавательное направление </a:t>
          </a:r>
          <a:endParaRPr lang="ru-RU" sz="2000" dirty="0"/>
        </a:p>
      </dgm:t>
    </dgm:pt>
    <dgm:pt modelId="{49B13B97-8688-406E-B157-D39354DFB42E}" type="parTrans" cxnId="{C40174E0-2817-4438-B982-C0223E2F6774}">
      <dgm:prSet/>
      <dgm:spPr/>
      <dgm:t>
        <a:bodyPr/>
        <a:lstStyle/>
        <a:p>
          <a:endParaRPr lang="ru-RU"/>
        </a:p>
      </dgm:t>
    </dgm:pt>
    <dgm:pt modelId="{9E1A35A4-DAA7-4230-90B0-54CCD5EBF8ED}" type="sibTrans" cxnId="{C40174E0-2817-4438-B982-C0223E2F6774}">
      <dgm:prSet/>
      <dgm:spPr/>
      <dgm:t>
        <a:bodyPr/>
        <a:lstStyle/>
        <a:p>
          <a:endParaRPr lang="ru-RU"/>
        </a:p>
      </dgm:t>
    </dgm:pt>
    <dgm:pt modelId="{3BEF25C0-7C9D-4A3E-8495-99F3BF2727BA}">
      <dgm:prSet phldrT="[Текст]"/>
      <dgm:spPr/>
      <dgm:t>
        <a:bodyPr/>
        <a:lstStyle/>
        <a:p>
          <a:r>
            <a:rPr lang="ru-RU" dirty="0" smtClean="0"/>
            <a:t>консультации, беседы, тематические собрания, практикумы,  индивидуальные беседы</a:t>
          </a:r>
          <a:endParaRPr lang="ru-RU" dirty="0"/>
        </a:p>
      </dgm:t>
    </dgm:pt>
    <dgm:pt modelId="{9EB9BF65-7774-445F-8365-43FB59FA3AEE}" type="parTrans" cxnId="{34CB2EA0-E06D-4D93-B697-5F0EFADFE29B}">
      <dgm:prSet/>
      <dgm:spPr/>
      <dgm:t>
        <a:bodyPr/>
        <a:lstStyle/>
        <a:p>
          <a:endParaRPr lang="ru-RU"/>
        </a:p>
      </dgm:t>
    </dgm:pt>
    <dgm:pt modelId="{3F0BFA0C-6361-4A27-8FED-09DBC190E4AD}" type="sibTrans" cxnId="{34CB2EA0-E06D-4D93-B697-5F0EFADFE29B}">
      <dgm:prSet/>
      <dgm:spPr/>
      <dgm:t>
        <a:bodyPr/>
        <a:lstStyle/>
        <a:p>
          <a:endParaRPr lang="ru-RU"/>
        </a:p>
      </dgm:t>
    </dgm:pt>
    <dgm:pt modelId="{5D0F4E6D-4540-476A-A084-7E83D5B3DEBF}">
      <dgm:prSet phldrT="[Текст]" custT="1"/>
      <dgm:spPr/>
      <dgm:t>
        <a:bodyPr/>
        <a:lstStyle/>
        <a:p>
          <a:r>
            <a:rPr lang="ru-RU" sz="2000" dirty="0" smtClean="0"/>
            <a:t>Наглядно-информационное  направление</a:t>
          </a:r>
          <a:endParaRPr lang="ru-RU" sz="2000" dirty="0"/>
        </a:p>
      </dgm:t>
    </dgm:pt>
    <dgm:pt modelId="{10000EC6-D1FA-4D12-90DF-25851BBE2527}" type="parTrans" cxnId="{1613CD5D-7B4D-4A4F-8E3D-3598562B0AB8}">
      <dgm:prSet/>
      <dgm:spPr/>
      <dgm:t>
        <a:bodyPr/>
        <a:lstStyle/>
        <a:p>
          <a:endParaRPr lang="ru-RU"/>
        </a:p>
      </dgm:t>
    </dgm:pt>
    <dgm:pt modelId="{9E988588-2567-45FF-B2C0-1AAF163CBD84}" type="sibTrans" cxnId="{1613CD5D-7B4D-4A4F-8E3D-3598562B0AB8}">
      <dgm:prSet/>
      <dgm:spPr/>
      <dgm:t>
        <a:bodyPr/>
        <a:lstStyle/>
        <a:p>
          <a:endParaRPr lang="ru-RU"/>
        </a:p>
      </dgm:t>
    </dgm:pt>
    <dgm:pt modelId="{4F5FCBA7-0B1D-48F7-84F5-68AE8CEEFDA4}">
      <dgm:prSet phldrT="[Текст]"/>
      <dgm:spPr/>
      <dgm:t>
        <a:bodyPr/>
        <a:lstStyle/>
        <a:p>
          <a:r>
            <a:rPr lang="ru-RU" dirty="0" smtClean="0"/>
            <a:t>подбор информации и оформление папок передвижек</a:t>
          </a:r>
          <a:endParaRPr lang="ru-RU" dirty="0"/>
        </a:p>
      </dgm:t>
    </dgm:pt>
    <dgm:pt modelId="{CA511692-2C3A-47AA-97AC-2B5B429556BA}" type="parTrans" cxnId="{437453DC-8CEF-4D1C-A60E-718A4FE717A6}">
      <dgm:prSet/>
      <dgm:spPr/>
      <dgm:t>
        <a:bodyPr/>
        <a:lstStyle/>
        <a:p>
          <a:endParaRPr lang="ru-RU"/>
        </a:p>
      </dgm:t>
    </dgm:pt>
    <dgm:pt modelId="{54BA1A5A-0F31-44E0-B15B-732AB7485FCD}" type="sibTrans" cxnId="{437453DC-8CEF-4D1C-A60E-718A4FE717A6}">
      <dgm:prSet/>
      <dgm:spPr/>
      <dgm:t>
        <a:bodyPr/>
        <a:lstStyle/>
        <a:p>
          <a:endParaRPr lang="ru-RU"/>
        </a:p>
      </dgm:t>
    </dgm:pt>
    <dgm:pt modelId="{FCDA0245-23C5-479B-988A-A39C2F2318F0}" type="pres">
      <dgm:prSet presAssocID="{7ADC0B40-AC50-4AC7-B8A6-5B9EF03480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8A9938-F9B1-4117-974E-E11BDA6DC609}" type="pres">
      <dgm:prSet presAssocID="{76028FF1-8E5E-46E5-928F-8B12F3EF2A9D}" presName="linNode" presStyleCnt="0"/>
      <dgm:spPr/>
    </dgm:pt>
    <dgm:pt modelId="{2B71BA70-7951-4143-B40F-0A7DF65101C4}" type="pres">
      <dgm:prSet presAssocID="{76028FF1-8E5E-46E5-928F-8B12F3EF2A9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ED30E-4101-45D7-9FAB-195303D0F328}" type="pres">
      <dgm:prSet presAssocID="{76028FF1-8E5E-46E5-928F-8B12F3EF2A9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81350-475D-421E-B7A7-98B0EB63C3E2}" type="pres">
      <dgm:prSet presAssocID="{565A9D90-7C5D-4439-A881-5A3F8DD1FFC2}" presName="sp" presStyleCnt="0"/>
      <dgm:spPr/>
    </dgm:pt>
    <dgm:pt modelId="{B5715CBA-4C18-4EEA-BE15-9D0371AF905D}" type="pres">
      <dgm:prSet presAssocID="{A23B43AF-E2FD-4050-A2BC-9FECCA7609CA}" presName="linNode" presStyleCnt="0"/>
      <dgm:spPr/>
    </dgm:pt>
    <dgm:pt modelId="{775B7F53-10BF-4B96-839B-E91E10036708}" type="pres">
      <dgm:prSet presAssocID="{A23B43AF-E2FD-4050-A2BC-9FECCA7609C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7CDFA-23AC-4181-AA39-8E154595507E}" type="pres">
      <dgm:prSet presAssocID="{A23B43AF-E2FD-4050-A2BC-9FECCA7609C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D05D4-C0A3-4057-AAF9-F7FDA427E0E7}" type="pres">
      <dgm:prSet presAssocID="{9E1A35A4-DAA7-4230-90B0-54CCD5EBF8ED}" presName="sp" presStyleCnt="0"/>
      <dgm:spPr/>
    </dgm:pt>
    <dgm:pt modelId="{CA6F3336-4A1E-4E59-845D-B9537CC4EA38}" type="pres">
      <dgm:prSet presAssocID="{5D0F4E6D-4540-476A-A084-7E83D5B3DEBF}" presName="linNode" presStyleCnt="0"/>
      <dgm:spPr/>
    </dgm:pt>
    <dgm:pt modelId="{CE134A7A-9DB4-49C4-97D3-E666B6DD99B9}" type="pres">
      <dgm:prSet presAssocID="{5D0F4E6D-4540-476A-A084-7E83D5B3DEB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00CCE-91D9-45DD-AF2D-8736091D5891}" type="pres">
      <dgm:prSet presAssocID="{5D0F4E6D-4540-476A-A084-7E83D5B3DEB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13CD5D-7B4D-4A4F-8E3D-3598562B0AB8}" srcId="{7ADC0B40-AC50-4AC7-B8A6-5B9EF03480DA}" destId="{5D0F4E6D-4540-476A-A084-7E83D5B3DEBF}" srcOrd="2" destOrd="0" parTransId="{10000EC6-D1FA-4D12-90DF-25851BBE2527}" sibTransId="{9E988588-2567-45FF-B2C0-1AAF163CBD84}"/>
    <dgm:cxn modelId="{6C5D698E-30E4-4BD4-B65F-297A6EA64C88}" type="presOf" srcId="{E7E02A8E-0B5A-4FEC-AE63-8BA6AB9ECEBA}" destId="{D3CED30E-4101-45D7-9FAB-195303D0F328}" srcOrd="0" destOrd="0" presId="urn:microsoft.com/office/officeart/2005/8/layout/vList5"/>
    <dgm:cxn modelId="{6E5D21D5-435A-492E-BFF9-E481C8BC718B}" type="presOf" srcId="{A23B43AF-E2FD-4050-A2BC-9FECCA7609CA}" destId="{775B7F53-10BF-4B96-839B-E91E10036708}" srcOrd="0" destOrd="0" presId="urn:microsoft.com/office/officeart/2005/8/layout/vList5"/>
    <dgm:cxn modelId="{E218124A-81F8-4A7F-B128-ACF33B60D9E7}" type="presOf" srcId="{4F5FCBA7-0B1D-48F7-84F5-68AE8CEEFDA4}" destId="{48100CCE-91D9-45DD-AF2D-8736091D5891}" srcOrd="0" destOrd="0" presId="urn:microsoft.com/office/officeart/2005/8/layout/vList5"/>
    <dgm:cxn modelId="{C40174E0-2817-4438-B982-C0223E2F6774}" srcId="{7ADC0B40-AC50-4AC7-B8A6-5B9EF03480DA}" destId="{A23B43AF-E2FD-4050-A2BC-9FECCA7609CA}" srcOrd="1" destOrd="0" parTransId="{49B13B97-8688-406E-B157-D39354DFB42E}" sibTransId="{9E1A35A4-DAA7-4230-90B0-54CCD5EBF8ED}"/>
    <dgm:cxn modelId="{2D8E43BE-C57B-4DE1-9EF5-D809831D7BD7}" srcId="{7ADC0B40-AC50-4AC7-B8A6-5B9EF03480DA}" destId="{76028FF1-8E5E-46E5-928F-8B12F3EF2A9D}" srcOrd="0" destOrd="0" parTransId="{C5290BA1-5877-4F1C-BB55-3261E6D5BC58}" sibTransId="{565A9D90-7C5D-4439-A881-5A3F8DD1FFC2}"/>
    <dgm:cxn modelId="{34CB2EA0-E06D-4D93-B697-5F0EFADFE29B}" srcId="{A23B43AF-E2FD-4050-A2BC-9FECCA7609CA}" destId="{3BEF25C0-7C9D-4A3E-8495-99F3BF2727BA}" srcOrd="0" destOrd="0" parTransId="{9EB9BF65-7774-445F-8365-43FB59FA3AEE}" sibTransId="{3F0BFA0C-6361-4A27-8FED-09DBC190E4AD}"/>
    <dgm:cxn modelId="{437453DC-8CEF-4D1C-A60E-718A4FE717A6}" srcId="{5D0F4E6D-4540-476A-A084-7E83D5B3DEBF}" destId="{4F5FCBA7-0B1D-48F7-84F5-68AE8CEEFDA4}" srcOrd="0" destOrd="0" parTransId="{CA511692-2C3A-47AA-97AC-2B5B429556BA}" sibTransId="{54BA1A5A-0F31-44E0-B15B-732AB7485FCD}"/>
    <dgm:cxn modelId="{B5FB00F9-8DC0-48F5-951D-E0A77C536C08}" srcId="{76028FF1-8E5E-46E5-928F-8B12F3EF2A9D}" destId="{E7E02A8E-0B5A-4FEC-AE63-8BA6AB9ECEBA}" srcOrd="0" destOrd="0" parTransId="{2487EB53-ECB0-44E8-8E56-C50F5EBF1612}" sibTransId="{62ED53D3-CA0E-449D-897B-256D05EB81F4}"/>
    <dgm:cxn modelId="{411278C6-8064-454C-A34C-389EACBCDABC}" type="presOf" srcId="{7ADC0B40-AC50-4AC7-B8A6-5B9EF03480DA}" destId="{FCDA0245-23C5-479B-988A-A39C2F2318F0}" srcOrd="0" destOrd="0" presId="urn:microsoft.com/office/officeart/2005/8/layout/vList5"/>
    <dgm:cxn modelId="{D157BD97-194D-446B-9A4C-F8FB332C697B}" type="presOf" srcId="{3BEF25C0-7C9D-4A3E-8495-99F3BF2727BA}" destId="{1957CDFA-23AC-4181-AA39-8E154595507E}" srcOrd="0" destOrd="0" presId="urn:microsoft.com/office/officeart/2005/8/layout/vList5"/>
    <dgm:cxn modelId="{385CDF86-15CE-464D-A625-BED6EB202165}" type="presOf" srcId="{5D0F4E6D-4540-476A-A084-7E83D5B3DEBF}" destId="{CE134A7A-9DB4-49C4-97D3-E666B6DD99B9}" srcOrd="0" destOrd="0" presId="urn:microsoft.com/office/officeart/2005/8/layout/vList5"/>
    <dgm:cxn modelId="{33760F9E-7F14-44D7-A596-0582BA5D0D1C}" type="presOf" srcId="{76028FF1-8E5E-46E5-928F-8B12F3EF2A9D}" destId="{2B71BA70-7951-4143-B40F-0A7DF65101C4}" srcOrd="0" destOrd="0" presId="urn:microsoft.com/office/officeart/2005/8/layout/vList5"/>
    <dgm:cxn modelId="{C882209C-A5CA-43FA-8CD8-B398EBB5C30E}" type="presParOf" srcId="{FCDA0245-23C5-479B-988A-A39C2F2318F0}" destId="{6A8A9938-F9B1-4117-974E-E11BDA6DC609}" srcOrd="0" destOrd="0" presId="urn:microsoft.com/office/officeart/2005/8/layout/vList5"/>
    <dgm:cxn modelId="{2DFD8554-22D4-4F43-BB12-F7FE428F18F6}" type="presParOf" srcId="{6A8A9938-F9B1-4117-974E-E11BDA6DC609}" destId="{2B71BA70-7951-4143-B40F-0A7DF65101C4}" srcOrd="0" destOrd="0" presId="urn:microsoft.com/office/officeart/2005/8/layout/vList5"/>
    <dgm:cxn modelId="{18C182DB-A8C9-488F-BB13-5E762EA1E2C2}" type="presParOf" srcId="{6A8A9938-F9B1-4117-974E-E11BDA6DC609}" destId="{D3CED30E-4101-45D7-9FAB-195303D0F328}" srcOrd="1" destOrd="0" presId="urn:microsoft.com/office/officeart/2005/8/layout/vList5"/>
    <dgm:cxn modelId="{2A942E6D-9733-4B23-A7C8-D85F93876993}" type="presParOf" srcId="{FCDA0245-23C5-479B-988A-A39C2F2318F0}" destId="{8A181350-475D-421E-B7A7-98B0EB63C3E2}" srcOrd="1" destOrd="0" presId="urn:microsoft.com/office/officeart/2005/8/layout/vList5"/>
    <dgm:cxn modelId="{23AAA38E-8F15-4A94-B382-8B6FAB3569F9}" type="presParOf" srcId="{FCDA0245-23C5-479B-988A-A39C2F2318F0}" destId="{B5715CBA-4C18-4EEA-BE15-9D0371AF905D}" srcOrd="2" destOrd="0" presId="urn:microsoft.com/office/officeart/2005/8/layout/vList5"/>
    <dgm:cxn modelId="{B0A19C23-85CA-4548-BEA4-8DEDA841F4CA}" type="presParOf" srcId="{B5715CBA-4C18-4EEA-BE15-9D0371AF905D}" destId="{775B7F53-10BF-4B96-839B-E91E10036708}" srcOrd="0" destOrd="0" presId="urn:microsoft.com/office/officeart/2005/8/layout/vList5"/>
    <dgm:cxn modelId="{90F29117-49F4-4130-AD47-A7DEFB463B66}" type="presParOf" srcId="{B5715CBA-4C18-4EEA-BE15-9D0371AF905D}" destId="{1957CDFA-23AC-4181-AA39-8E154595507E}" srcOrd="1" destOrd="0" presId="urn:microsoft.com/office/officeart/2005/8/layout/vList5"/>
    <dgm:cxn modelId="{730F91DE-04F0-4BEB-B278-E1D171B0508A}" type="presParOf" srcId="{FCDA0245-23C5-479B-988A-A39C2F2318F0}" destId="{CA2D05D4-C0A3-4057-AAF9-F7FDA427E0E7}" srcOrd="3" destOrd="0" presId="urn:microsoft.com/office/officeart/2005/8/layout/vList5"/>
    <dgm:cxn modelId="{41497EFE-204D-4325-B2E3-628A754A1047}" type="presParOf" srcId="{FCDA0245-23C5-479B-988A-A39C2F2318F0}" destId="{CA6F3336-4A1E-4E59-845D-B9537CC4EA38}" srcOrd="4" destOrd="0" presId="urn:microsoft.com/office/officeart/2005/8/layout/vList5"/>
    <dgm:cxn modelId="{7A12F169-857D-4F47-8ED0-5986836E092A}" type="presParOf" srcId="{CA6F3336-4A1E-4E59-845D-B9537CC4EA38}" destId="{CE134A7A-9DB4-49C4-97D3-E666B6DD99B9}" srcOrd="0" destOrd="0" presId="urn:microsoft.com/office/officeart/2005/8/layout/vList5"/>
    <dgm:cxn modelId="{4F5110C6-E6B4-45FB-9653-4D12B41101E3}" type="presParOf" srcId="{CA6F3336-4A1E-4E59-845D-B9537CC4EA38}" destId="{48100CCE-91D9-45DD-AF2D-8736091D5891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55DF-62FC-4E76-BF37-0C8CEBAC33BF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AB356-3E77-45CD-9E0F-9CDC81829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310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341" y="4343613"/>
            <a:ext cx="5487319" cy="4115226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80FD-6405-4205-BA89-8D3DD90B922E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0218A76-A6F0-455A-9989-05F57B9E7B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80FD-6405-4205-BA89-8D3DD90B922E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8A76-A6F0-455A-9989-05F57B9E7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80FD-6405-4205-BA89-8D3DD90B922E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8A76-A6F0-455A-9989-05F57B9E7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80FD-6405-4205-BA89-8D3DD90B922E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8A76-A6F0-455A-9989-05F57B9E7B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80FD-6405-4205-BA89-8D3DD90B922E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0218A76-A6F0-455A-9989-05F57B9E7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80FD-6405-4205-BA89-8D3DD90B922E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8A76-A6F0-455A-9989-05F57B9E7B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80FD-6405-4205-BA89-8D3DD90B922E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8A76-A6F0-455A-9989-05F57B9E7B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80FD-6405-4205-BA89-8D3DD90B922E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8A76-A6F0-455A-9989-05F57B9E7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80FD-6405-4205-BA89-8D3DD90B922E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8A76-A6F0-455A-9989-05F57B9E7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80FD-6405-4205-BA89-8D3DD90B922E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8A76-A6F0-455A-9989-05F57B9E7B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80FD-6405-4205-BA89-8D3DD90B922E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0218A76-A6F0-455A-9989-05F57B9E7B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4180FD-6405-4205-BA89-8D3DD90B922E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0218A76-A6F0-455A-9989-05F57B9E7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microsoft.com/office/2007/relationships/hdphoto" Target="../media/hdphoto6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37.jpeg"/><Relationship Id="rId4" Type="http://schemas.openxmlformats.org/officeDocument/2006/relationships/diagramQuickStyle" Target="../diagrams/quickStyle5.xml"/><Relationship Id="rId9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6.xml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41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edmir.ru/viewdoc.php?id=79082" TargetMode="External"/><Relationship Id="rId7" Type="http://schemas.openxmlformats.org/officeDocument/2006/relationships/image" Target="../media/image47.jpeg"/><Relationship Id="rId2" Type="http://schemas.openxmlformats.org/officeDocument/2006/relationships/hyperlink" Target="http://nsportal.ru/detskiy-sad/fizkultura/2014/12/12/konspekt-fizkulturnogo-zanyatiya-v-gostyakh-u-murki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hyperlink" Target="http://www.maam.ru/detskijsad/konspekt-fizkulturnogo-zanjatija-v-grupe-detei-vtorogo-goda-zhizni-v-gostjah-u-murki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am.ru/detskijsad/plan-po-samobrazovaniyu-63331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5.jpeg"/><Relationship Id="rId7" Type="http://schemas.microsoft.com/office/2007/relationships/hdphoto" Target="../media/hdphoto4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200" b="1" dirty="0" smtClean="0"/>
              <a:t>Воспитатель </a:t>
            </a:r>
          </a:p>
          <a:p>
            <a:pPr>
              <a:spcBef>
                <a:spcPts val="0"/>
              </a:spcBef>
            </a:pPr>
            <a:r>
              <a:rPr lang="ru-RU" sz="2200" b="1" dirty="0" smtClean="0"/>
              <a:t>Муниципального бюджетного дошкольного </a:t>
            </a:r>
          </a:p>
          <a:p>
            <a:pPr>
              <a:spcBef>
                <a:spcPts val="0"/>
              </a:spcBef>
            </a:pPr>
            <a:r>
              <a:rPr lang="ru-RU" sz="2200" b="1" dirty="0" smtClean="0"/>
              <a:t>образовательного учреждения  детской сад № 30 «</a:t>
            </a:r>
            <a:r>
              <a:rPr lang="ru-RU" sz="2200" b="1" dirty="0" err="1" smtClean="0"/>
              <a:t>Гвоздичка</a:t>
            </a:r>
            <a:r>
              <a:rPr lang="ru-RU" sz="2200" b="1" dirty="0" smtClean="0"/>
              <a:t>»</a:t>
            </a:r>
            <a:endParaRPr lang="ru-RU" sz="2200" dirty="0" smtClean="0"/>
          </a:p>
          <a:p>
            <a:pPr>
              <a:spcBef>
                <a:spcPts val="0"/>
              </a:spcBef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6" descr="картин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290"/>
            <a:ext cx="519549" cy="7143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00364" y="1571612"/>
            <a:ext cx="6143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Маслова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Наталья Викторовна</a:t>
            </a:r>
          </a:p>
        </p:txBody>
      </p:sp>
      <p:pic>
        <p:nvPicPr>
          <p:cNvPr id="11" name="Рисунок 10" descr="_MG_729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1204696">
            <a:off x="449707" y="1952765"/>
            <a:ext cx="3154887" cy="4285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500430" y="3000372"/>
            <a:ext cx="5429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Образование: </a:t>
            </a:r>
            <a:r>
              <a:rPr lang="ru-RU" altLang="ru-RU" sz="1600" b="1" dirty="0" smtClean="0">
                <a:cs typeface="Times New Roman" pitchFamily="18" charset="0"/>
              </a:rPr>
              <a:t>среднее специальное, окончила  </a:t>
            </a:r>
            <a:r>
              <a:rPr lang="ru-RU" altLang="ru-RU" sz="1600" b="1" dirty="0" err="1" smtClean="0">
                <a:cs typeface="Times New Roman" pitchFamily="18" charset="0"/>
              </a:rPr>
              <a:t>Зубово-Полянский</a:t>
            </a:r>
            <a:r>
              <a:rPr lang="ru-RU" altLang="ru-RU" sz="1600" b="1" dirty="0" smtClean="0">
                <a:cs typeface="Times New Roman" pitchFamily="18" charset="0"/>
              </a:rPr>
              <a:t> педагогический колледж в 1996г.  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Специальность:</a:t>
            </a:r>
            <a:r>
              <a:rPr lang="ru-RU" altLang="ru-RU" b="1" dirty="0" smtClean="0">
                <a:cs typeface="Times New Roman" pitchFamily="18" charset="0"/>
              </a:rPr>
              <a:t> </a:t>
            </a:r>
            <a:r>
              <a:rPr lang="ru-RU" altLang="ru-RU" sz="1600" b="1" dirty="0" smtClean="0">
                <a:cs typeface="Times New Roman" pitchFamily="18" charset="0"/>
              </a:rPr>
              <a:t>дошкольное образование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Стаж работы:</a:t>
            </a:r>
            <a:r>
              <a:rPr lang="ru-RU" altLang="ru-RU" b="1" dirty="0" smtClean="0">
                <a:cs typeface="Times New Roman" pitchFamily="18" charset="0"/>
              </a:rPr>
              <a:t> </a:t>
            </a:r>
            <a:r>
              <a:rPr lang="ru-RU" altLang="ru-RU" sz="1600" b="1" dirty="0" smtClean="0">
                <a:cs typeface="Times New Roman" pitchFamily="18" charset="0"/>
              </a:rPr>
              <a:t>13 лет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4810" y="5072074"/>
            <a:ext cx="4572032" cy="1585049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rgbClr val="A01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кредо: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 детьми всегда должна быть рядом,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Даря тепло и согревая взглядом,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Их в мир прекрасного вести,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помнить заповедь – не навреди!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4900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Принципы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работы с детьми при организации двигательной деятельности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469729"/>
              </p:ext>
            </p:extLst>
          </p:nvPr>
        </p:nvGraphicFramePr>
        <p:xfrm>
          <a:off x="251520" y="692696"/>
          <a:ext cx="871296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468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104456" cy="6253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A01096"/>
                </a:solidFill>
                <a:latin typeface="+mn-lt"/>
              </a:rPr>
              <a:t>Кружок «Веселый мяч»</a:t>
            </a:r>
            <a:endParaRPr lang="ru-RU" sz="2400" b="1" dirty="0">
              <a:solidFill>
                <a:srgbClr val="A01096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3749040" cy="4765331"/>
          </a:xfrm>
          <a:solidFill>
            <a:srgbClr val="F2A668">
              <a:alpha val="45882"/>
            </a:srgbClr>
          </a:solidFill>
        </p:spPr>
        <p:txBody>
          <a:bodyPr>
            <a:normAutofit fontScale="55000" lnSpcReduction="20000"/>
          </a:bodyPr>
          <a:lstStyle/>
          <a:p>
            <a:endParaRPr lang="ru-RU" sz="2900" dirty="0" smtClean="0"/>
          </a:p>
          <a:p>
            <a:r>
              <a:rPr lang="ru-RU" sz="2900" dirty="0" smtClean="0"/>
              <a:t>Кружковая  работа способствует целостности образовательного процесса и формированию положительной мотивации у детей к занятиям физической культурой. </a:t>
            </a:r>
          </a:p>
          <a:p>
            <a:r>
              <a:rPr lang="ru-RU" sz="2900" dirty="0" smtClean="0"/>
              <a:t>В рамках кружка  поддерживаю детскую инициативу, готова изменить ход занятия в соответствии с ней.  </a:t>
            </a:r>
          </a:p>
          <a:p>
            <a:r>
              <a:rPr lang="ru-RU" sz="2900" dirty="0" smtClean="0"/>
              <a:t>Дети имеют возможность самостоятельно выбирать интересующий их материал и действовать с ним. </a:t>
            </a:r>
          </a:p>
          <a:p>
            <a:r>
              <a:rPr lang="ru-RU" sz="2900" dirty="0"/>
              <a:t>О</a:t>
            </a:r>
            <a:r>
              <a:rPr lang="ru-RU" sz="2900" dirty="0" smtClean="0"/>
              <a:t>существляю индивидуально дифференцированный подход, упражнения и нагрузку  распределяю с учетом возможностей и интересов детей    в игровой максимально привлекательной для них форме.</a:t>
            </a:r>
          </a:p>
          <a:p>
            <a:endParaRPr lang="ru-RU" dirty="0"/>
          </a:p>
        </p:txBody>
      </p:sp>
      <p:pic>
        <p:nvPicPr>
          <p:cNvPr id="3080" name="Picture 8" descr="C:\Users\Персональный\Desktop\Маслова Н.В\Фото\SAM_82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929066"/>
            <a:ext cx="2738232" cy="2053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ерсональный\Desktop\Маслова Н.В\Фото\SAM_88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928670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213073721"/>
              </p:ext>
            </p:extLst>
          </p:nvPr>
        </p:nvGraphicFramePr>
        <p:xfrm>
          <a:off x="251520" y="980728"/>
          <a:ext cx="87129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6651" y="260648"/>
            <a:ext cx="87129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 smtClean="0">
                <a:solidFill>
                  <a:srgbClr val="A01096"/>
                </a:solidFill>
              </a:rPr>
              <a:t>Приемы</a:t>
            </a:r>
            <a:r>
              <a:rPr lang="ru-RU" b="1" dirty="0" smtClean="0">
                <a:solidFill>
                  <a:srgbClr val="A01096"/>
                </a:solidFill>
              </a:rPr>
              <a:t> </a:t>
            </a:r>
            <a:r>
              <a:rPr lang="ru-RU" sz="2600" b="1" dirty="0">
                <a:solidFill>
                  <a:srgbClr val="A01096"/>
                </a:solidFill>
              </a:rPr>
              <a:t>д</a:t>
            </a:r>
            <a:r>
              <a:rPr lang="ru-RU" sz="2600" b="1" dirty="0" smtClean="0">
                <a:solidFill>
                  <a:srgbClr val="A01096"/>
                </a:solidFill>
              </a:rPr>
              <a:t>ля </a:t>
            </a:r>
            <a:r>
              <a:rPr lang="ru-RU" sz="2600" b="1" dirty="0">
                <a:solidFill>
                  <a:srgbClr val="A01096"/>
                </a:solidFill>
              </a:rPr>
              <a:t>обогащения игрового опыта </a:t>
            </a:r>
            <a:r>
              <a:rPr lang="ru-RU" sz="2600" b="1" dirty="0" smtClean="0">
                <a:solidFill>
                  <a:srgbClr val="A01096"/>
                </a:solidFill>
              </a:rPr>
              <a:t>детей</a:t>
            </a:r>
            <a:endParaRPr lang="ru-RU" b="1" dirty="0">
              <a:solidFill>
                <a:srgbClr val="A01096"/>
              </a:solidFill>
            </a:endParaRPr>
          </a:p>
        </p:txBody>
      </p:sp>
      <p:pic>
        <p:nvPicPr>
          <p:cNvPr id="11" name="Picture 3" descr="C:\Users\Персональный\Desktop\Маслова Н.В\Фото\IMG_111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123"/>
          <a:stretch/>
        </p:blipFill>
        <p:spPr bwMode="auto">
          <a:xfrm>
            <a:off x="6156176" y="907001"/>
            <a:ext cx="2630581" cy="19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Персональный\Desktop\Маслова Н.В\Фото\DSCN179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2603780" cy="1952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Персональный\Desktop\Маслова Н.В\Фото\SAM_8296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6810"/>
            <a:ext cx="2494389" cy="187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12574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4139958072"/>
              </p:ext>
            </p:extLst>
          </p:nvPr>
        </p:nvGraphicFramePr>
        <p:xfrm>
          <a:off x="683568" y="1484784"/>
          <a:ext cx="8001000" cy="3214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 rot="648438">
            <a:off x="5774058" y="4341673"/>
            <a:ext cx="2981325" cy="16811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dirty="0" smtClean="0">
                <a:solidFill>
                  <a:srgbClr val="7030A0"/>
                </a:solidFill>
                <a:effectLst/>
              </a:rPr>
              <a:t>Сотрудничество</a:t>
            </a:r>
            <a:br>
              <a:rPr lang="ru-RU" sz="1800" dirty="0" smtClean="0">
                <a:solidFill>
                  <a:srgbClr val="7030A0"/>
                </a:solidFill>
                <a:effectLst/>
              </a:rPr>
            </a:br>
            <a:r>
              <a:rPr lang="ru-RU" sz="1800" dirty="0" smtClean="0">
                <a:solidFill>
                  <a:srgbClr val="7030A0"/>
                </a:solidFill>
                <a:effectLst/>
              </a:rPr>
              <a:t>с родителями - важная составляющая успешной и эффективной работы</a:t>
            </a:r>
            <a:r>
              <a:rPr lang="ru-RU" sz="16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</a:rPr>
            </a:br>
            <a:endParaRPr lang="ru-RU" sz="16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536640"/>
            <a:ext cx="5953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взаимодействия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семьей</a:t>
            </a:r>
          </a:p>
        </p:txBody>
      </p:sp>
      <p:pic>
        <p:nvPicPr>
          <p:cNvPr id="8" name="Picture 3" descr="C:\Documents and Settings\Admin\Рабочий стол\20646529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121165">
            <a:off x="251520" y="199886"/>
            <a:ext cx="728742" cy="1220807"/>
          </a:xfrm>
          <a:prstGeom prst="rect">
            <a:avLst/>
          </a:prstGeom>
          <a:noFill/>
        </p:spPr>
      </p:pic>
      <p:pic>
        <p:nvPicPr>
          <p:cNvPr id="9" name="Picture 2" descr="C:\Documents and Settings\Admin\Мои документы\о пользе физкультиуры\для вали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462835">
            <a:off x="971600" y="253170"/>
            <a:ext cx="792088" cy="1164308"/>
          </a:xfrm>
          <a:prstGeom prst="rect">
            <a:avLst/>
          </a:prstGeom>
          <a:noFill/>
        </p:spPr>
      </p:pic>
      <p:pic>
        <p:nvPicPr>
          <p:cNvPr id="10" name="Picture 2" descr="C:\Users\Персональный\Desktop\Маслова Н.В\Фото\SAM_644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43600"/>
            <a:ext cx="2437656" cy="1828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Персональный\Desktop\Маслова Н.В\Фото\IMG_1053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0910" y="4871136"/>
            <a:ext cx="2817523" cy="177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63231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429156" cy="6540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07504" y="260648"/>
            <a:ext cx="4430296" cy="5087488"/>
          </a:xfrm>
        </p:spPr>
        <p:txBody>
          <a:bodyPr>
            <a:normAutofit fontScale="62500" lnSpcReduction="20000"/>
          </a:bodyPr>
          <a:lstStyle/>
          <a:p>
            <a:pPr lvl="0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endParaRPr lang="ru-RU" sz="2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озданы благоприятные условия 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</a:t>
            </a:r>
            <a:r>
              <a:rPr lang="ru-RU" sz="3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двигательной-игровой деятельности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детей.</a:t>
            </a:r>
            <a:endParaRPr lang="ru-RU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endParaRPr lang="ru-RU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 детей повысился интерес к занятиям физической культурой, они стали более физически развиты и устойчивы к простудным заболеваниям.</a:t>
            </a:r>
          </a:p>
          <a:p>
            <a:pPr marL="0" lvl="0" indent="0">
              <a:buNone/>
            </a:pPr>
            <a:endParaRPr lang="ru-RU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ru-RU" sz="3600" dirty="0" smtClean="0"/>
              <a:t>Родители приобрели </a:t>
            </a:r>
            <a:r>
              <a:rPr lang="ru-RU" sz="3600" dirty="0" smtClean="0">
                <a:latin typeface="Times New Roman"/>
                <a:ea typeface="Times New Roman"/>
              </a:rPr>
              <a:t>опыт </a:t>
            </a:r>
            <a:r>
              <a:rPr lang="ru-RU" sz="3600" dirty="0">
                <a:latin typeface="Times New Roman"/>
                <a:ea typeface="Times New Roman"/>
              </a:rPr>
              <a:t>партнерского доверительного взаимодействия </a:t>
            </a:r>
            <a:r>
              <a:rPr lang="ru-RU" sz="3600" dirty="0" smtClean="0">
                <a:latin typeface="Times New Roman"/>
                <a:ea typeface="Times New Roman"/>
              </a:rPr>
              <a:t>с детьми  в </a:t>
            </a:r>
            <a:r>
              <a:rPr lang="ru-RU" sz="3600" dirty="0">
                <a:latin typeface="Times New Roman"/>
                <a:ea typeface="Times New Roman"/>
              </a:rPr>
              <a:t>совместной двигательно-игровой деятельности.</a:t>
            </a:r>
          </a:p>
          <a:p>
            <a:endParaRPr lang="ru-RU" dirty="0"/>
          </a:p>
        </p:txBody>
      </p:sp>
      <p:pic>
        <p:nvPicPr>
          <p:cNvPr id="10" name="Picture 2" descr="C:\Users\Персональный\Desktop\Маслова Н.В\Фото\SAM_794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14290"/>
            <a:ext cx="2305107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Персональный\Desktop\Маслова Н.В\Фото\IMG_10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357430"/>
            <a:ext cx="2394946" cy="1796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Персональный\Desktop\Маслова Н.В\Фото\SAM_898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643446"/>
            <a:ext cx="2559408" cy="1919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n-ea"/>
                <a:cs typeface="+mn-cs"/>
              </a:rPr>
              <a:t>Трансляция достижений</a:t>
            </a:r>
            <a:r>
              <a:rPr lang="ru-RU" sz="2400" dirty="0">
                <a:solidFill>
                  <a:srgbClr val="4E854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n-ea"/>
                <a:cs typeface="+mn-cs"/>
              </a:rPr>
              <a:t/>
            </a:r>
            <a:br>
              <a:rPr lang="ru-RU" sz="2400" dirty="0">
                <a:solidFill>
                  <a:srgbClr val="4E854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9562" y="620688"/>
            <a:ext cx="8496944" cy="3672408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ru-RU" sz="2800" dirty="0" smtClean="0">
              <a:latin typeface="Calibri"/>
              <a:ea typeface="Times New Roman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600" dirty="0">
                <a:latin typeface="Calibri"/>
                <a:ea typeface="Times New Roman"/>
                <a:cs typeface="Calibri"/>
              </a:rPr>
              <a:t>Консультация для начинающих воспитателей "Использование дорожек на асфальте для закрепления движений у </a:t>
            </a:r>
            <a:r>
              <a:rPr lang="ru-RU" sz="5600" dirty="0" smtClean="0">
                <a:latin typeface="Calibri"/>
                <a:ea typeface="Times New Roman"/>
                <a:cs typeface="Calibri"/>
              </a:rPr>
              <a:t>детей»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Открытое игровое физкультурное занятие с детьми и родителями "Навстречу друг </a:t>
            </a:r>
            <a:r>
              <a:rPr lang="ru-RU" sz="56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другу«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Консультация для начинающих воспитателей "Здоровье ребенка в наших руках"</a:t>
            </a:r>
            <a:endParaRPr lang="ru-RU" sz="5600" dirty="0" smtClean="0">
              <a:latin typeface="Calibri"/>
              <a:ea typeface="Times New Roman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600" dirty="0" smtClean="0">
                <a:latin typeface="Calibri"/>
                <a:ea typeface="Times New Roman"/>
                <a:cs typeface="Calibri"/>
              </a:rPr>
              <a:t>Конспект </a:t>
            </a:r>
            <a:r>
              <a:rPr lang="ru-RU" sz="5600" dirty="0">
                <a:latin typeface="Calibri"/>
                <a:ea typeface="Times New Roman"/>
                <a:cs typeface="Calibri"/>
              </a:rPr>
              <a:t>физкультурного занятия "В гостях у Мурки".</a:t>
            </a:r>
            <a:r>
              <a:rPr lang="ru-RU" sz="5600" dirty="0">
                <a:latin typeface="Times New Roman"/>
                <a:ea typeface="Times New Roman"/>
              </a:rPr>
              <a:t> </a:t>
            </a:r>
            <a:r>
              <a:rPr lang="ru-RU" sz="5600" u="sng" dirty="0">
                <a:solidFill>
                  <a:srgbClr val="0000FF"/>
                </a:solidFill>
                <a:latin typeface="Calibri"/>
                <a:ea typeface="Times New Roman"/>
                <a:cs typeface="Calibri"/>
                <a:hlinkClick r:id="rId2"/>
              </a:rPr>
              <a:t>http://nsportal.ru/detskiy-sad/fizkultura/2014/12/12/konspekt-fizkulturnogo-zanyatiya-v-gostyakh-u-murki</a:t>
            </a:r>
            <a:endParaRPr lang="ru-RU" sz="5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600" dirty="0">
                <a:latin typeface="Calibri"/>
                <a:ea typeface="Times New Roman"/>
                <a:cs typeface="Calibri"/>
              </a:rPr>
              <a:t>Конспект игрового физкультурного занятия детей младшей группы с родителями «Навстречу друг другу». </a:t>
            </a:r>
            <a:r>
              <a:rPr lang="ru-RU" sz="5600" u="sng" dirty="0">
                <a:solidFill>
                  <a:srgbClr val="0000FF"/>
                </a:solidFill>
                <a:latin typeface="Calibri"/>
                <a:ea typeface="Times New Roman"/>
                <a:cs typeface="Calibri"/>
                <a:hlinkClick r:id="rId3"/>
              </a:rPr>
              <a:t>http://pedmir.ru/viewdoc.php?id=79082</a:t>
            </a:r>
            <a:endParaRPr lang="ru-RU" sz="5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600" dirty="0">
                <a:latin typeface="Calibri"/>
                <a:ea typeface="Times New Roman"/>
                <a:cs typeface="Calibri"/>
              </a:rPr>
              <a:t>Конспект физкультурного занятия в группе детей второго года жизни «В гостях у Мурки». </a:t>
            </a:r>
            <a:r>
              <a:rPr lang="ru-RU" sz="5600" u="sng" dirty="0">
                <a:solidFill>
                  <a:srgbClr val="0000FF"/>
                </a:solidFill>
                <a:latin typeface="Calibri"/>
                <a:ea typeface="Times New Roman"/>
                <a:cs typeface="Calibri"/>
                <a:hlinkClick r:id="rId4"/>
              </a:rPr>
              <a:t>http://www.maam.ru/detskijsad/konspekt-fizkulturnogo-zanjatija-v-grupe-detei-vtorogo-goda-zhizni-v-gostjah-u-murki.html</a:t>
            </a:r>
            <a:endParaRPr lang="ru-RU" sz="5600" dirty="0">
              <a:latin typeface="Times New Roman"/>
              <a:ea typeface="Times New Roman"/>
            </a:endParaRPr>
          </a:p>
          <a:p>
            <a:endParaRPr lang="ru-RU" sz="5600" dirty="0"/>
          </a:p>
        </p:txBody>
      </p:sp>
      <p:pic>
        <p:nvPicPr>
          <p:cNvPr id="5" name="Picture 2" descr="C:\Users\Персональный\Desktop\Маслова Н.В\Фото\IMG_104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2736304" cy="205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D:\старший воспитатель\фото и фильмы д.с\фото спортдосуг  Маслова\IMG_1052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3105914" cy="2199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61612"/>
            <a:ext cx="1670541" cy="237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Литература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8352928" cy="5616624"/>
          </a:xfrm>
        </p:spPr>
        <p:txBody>
          <a:bodyPr>
            <a:norm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600" dirty="0" smtClean="0">
                <a:latin typeface="Times New Roman"/>
                <a:ea typeface="Times New Roman"/>
              </a:rPr>
              <a:t>Психолого-педагогическая </a:t>
            </a:r>
            <a:r>
              <a:rPr lang="ru-RU" sz="1600" dirty="0">
                <a:latin typeface="Times New Roman"/>
                <a:ea typeface="Times New Roman"/>
              </a:rPr>
              <a:t>технология эмоционального сближения взрослого и ребенка в процессе взаимодействия на физкультурных занятиях в ДОУ, </a:t>
            </a:r>
            <a:r>
              <a:rPr lang="ru-RU" sz="1600" dirty="0" err="1" smtClean="0">
                <a:latin typeface="Times New Roman"/>
                <a:ea typeface="Times New Roman"/>
              </a:rPr>
              <a:t>М.Н.Попова</a:t>
            </a:r>
            <a:r>
              <a:rPr lang="ru-RU" sz="1600" dirty="0" smtClean="0">
                <a:latin typeface="Times New Roman"/>
                <a:ea typeface="Times New Roman"/>
              </a:rPr>
              <a:t> «Навстречу друг другу», 2004г.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600" dirty="0" smtClean="0">
                <a:latin typeface="Times New Roman"/>
                <a:ea typeface="Times New Roman"/>
              </a:rPr>
              <a:t>Материалы </a:t>
            </a:r>
            <a:r>
              <a:rPr lang="ru-RU" sz="1600" dirty="0">
                <a:latin typeface="Times New Roman"/>
                <a:ea typeface="Times New Roman"/>
              </a:rPr>
              <a:t>и оборудование для детского сада. Пособие для воспитателей и заведующих. Под ред. Т.Н. </a:t>
            </a:r>
            <a:r>
              <a:rPr lang="ru-RU" sz="1600" dirty="0" err="1">
                <a:latin typeface="Times New Roman"/>
                <a:ea typeface="Times New Roman"/>
              </a:rPr>
              <a:t>Дороновой</a:t>
            </a:r>
            <a:r>
              <a:rPr lang="ru-RU" sz="1600" dirty="0">
                <a:latin typeface="Times New Roman"/>
                <a:ea typeface="Times New Roman"/>
              </a:rPr>
              <a:t> и Н.А. Коротковой.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Двигательная активность детей раннего возраста. Л. </a:t>
            </a:r>
            <a:r>
              <a:rPr lang="ru-RU" sz="1600" dirty="0" err="1">
                <a:latin typeface="Times New Roman"/>
                <a:ea typeface="Times New Roman"/>
              </a:rPr>
              <a:t>Преснякова</a:t>
            </a:r>
            <a:r>
              <a:rPr lang="ru-RU" sz="1600" dirty="0">
                <a:latin typeface="Times New Roman"/>
                <a:ea typeface="Times New Roman"/>
              </a:rPr>
              <a:t>. «Дошкольное воспитание». №8, 1991.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Если хочешь быть здоров! «Дошкольное воспитание». №6, 2005.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Движение + движение. В.А. Шишкина. М.: Просвещение, 1992.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Система физического воспитания в ДОУ. О.М. Литвинова. «Дошкольник»,. 2007.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Физическое воспитание и развитие детей раннего возраста. Н.П. </a:t>
            </a:r>
            <a:r>
              <a:rPr lang="ru-RU" sz="1600" dirty="0" err="1">
                <a:latin typeface="Times New Roman"/>
                <a:ea typeface="Times New Roman"/>
              </a:rPr>
              <a:t>Кочетова</a:t>
            </a:r>
            <a:r>
              <a:rPr lang="ru-RU" sz="1600" dirty="0">
                <a:latin typeface="Times New Roman"/>
                <a:ea typeface="Times New Roman"/>
              </a:rPr>
              <a:t>. 2008.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Обеспечение оптимального двигательного режима у детей раннего возраста. Т.Н. </a:t>
            </a:r>
            <a:r>
              <a:rPr lang="ru-RU" sz="1600" dirty="0" err="1">
                <a:latin typeface="Times New Roman"/>
                <a:ea typeface="Times New Roman"/>
              </a:rPr>
              <a:t>Шнягина</a:t>
            </a:r>
            <a:r>
              <a:rPr lang="ru-RU" sz="1600" dirty="0">
                <a:latin typeface="Times New Roman"/>
                <a:ea typeface="Times New Roman"/>
              </a:rPr>
              <a:t>. Опыт работы. Детский сад №35. 2003.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/>
                <a:ea typeface="Times New Roman"/>
              </a:rPr>
              <a:t>Физическое развитие. Л.Н. </a:t>
            </a:r>
            <a:r>
              <a:rPr lang="ru-RU" sz="1600" dirty="0" err="1">
                <a:latin typeface="Times New Roman"/>
                <a:ea typeface="Times New Roman"/>
              </a:rPr>
              <a:t>Галигузова</a:t>
            </a:r>
            <a:r>
              <a:rPr lang="ru-RU" sz="1600" dirty="0">
                <a:latin typeface="Times New Roman"/>
                <a:ea typeface="Times New Roman"/>
              </a:rPr>
              <a:t>. Изд. «Мозаика-Синтез», Москва 2007</a:t>
            </a:r>
            <a:r>
              <a:rPr lang="ru-RU" sz="1600" dirty="0" smtClean="0">
                <a:latin typeface="Times New Roman"/>
                <a:ea typeface="Times New Roman"/>
              </a:rPr>
              <a:t>.</a:t>
            </a:r>
            <a:endParaRPr lang="ru-RU" sz="1600" kern="1800" dirty="0" smtClean="0">
              <a:latin typeface="Times New Roman"/>
              <a:ea typeface="Times New Roman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kern="1800" dirty="0" smtClean="0">
                <a:latin typeface="Times New Roman"/>
                <a:ea typeface="Times New Roman"/>
              </a:rPr>
              <a:t>«</a:t>
            </a:r>
            <a:r>
              <a:rPr lang="ru-RU" sz="1600" kern="1800" dirty="0">
                <a:latin typeface="Times New Roman"/>
                <a:ea typeface="Times New Roman"/>
              </a:rPr>
              <a:t>Реализация системы мероприятий, направленных на оздоровление и физическое развитие детей», </a:t>
            </a:r>
            <a:r>
              <a:rPr lang="ru-RU" sz="1600" dirty="0">
                <a:latin typeface="Times New Roman"/>
                <a:ea typeface="Times New Roman"/>
              </a:rPr>
              <a:t>«Детский сад №4 «Колобок» </a:t>
            </a:r>
            <a:r>
              <a:rPr lang="ru-RU" sz="1600" dirty="0" err="1">
                <a:latin typeface="Times New Roman"/>
                <a:ea typeface="Times New Roman"/>
              </a:rPr>
              <a:t>г.Ртищево</a:t>
            </a:r>
            <a:r>
              <a:rPr lang="ru-RU" sz="1600" dirty="0">
                <a:latin typeface="Times New Roman"/>
                <a:ea typeface="Times New Roman"/>
              </a:rPr>
              <a:t> Саратовской области, воспитатель </a:t>
            </a:r>
            <a:r>
              <a:rPr lang="ru-RU" sz="1600" dirty="0" err="1">
                <a:latin typeface="Times New Roman"/>
                <a:ea typeface="Times New Roman"/>
              </a:rPr>
              <a:t>Афонина</a:t>
            </a:r>
            <a:r>
              <a:rPr lang="ru-RU" sz="1600" dirty="0">
                <a:latin typeface="Times New Roman"/>
                <a:ea typeface="Times New Roman"/>
              </a:rPr>
              <a:t> Е.В. </a:t>
            </a:r>
            <a:r>
              <a:rPr lang="ru-RU" sz="1600" u="sng" dirty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http://www.maam.ru/detskijsad/plan-po-samobrazovaniyu-63331.html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428604"/>
            <a:ext cx="4700566" cy="1643074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Мы, взрослые, в ответе за то, насколько совершенна и полноценна будет двигательная система ребенка в будущем.</a:t>
            </a:r>
            <a:r>
              <a:rPr lang="ru-RU" sz="1600" b="1" dirty="0" smtClean="0">
                <a:latin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</a:rPr>
            </a:br>
            <a:r>
              <a:rPr lang="ru-RU" sz="1600" b="1" dirty="0" smtClean="0">
                <a:latin typeface="Arial" pitchFamily="34" charset="0"/>
              </a:rPr>
              <a:t>                                                           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Е.А. Аркин</a:t>
            </a:r>
            <a:r>
              <a:rPr lang="ru-RU" sz="1400" b="1" dirty="0" smtClean="0">
                <a:latin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</a:rPr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80975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100" b="1" dirty="0" smtClean="0">
                <a:solidFill>
                  <a:srgbClr val="9A0473"/>
                </a:solidFill>
                <a:latin typeface="+mj-lt"/>
              </a:rPr>
              <a:t>«Создание интереса и положительной мотивации у детей раннего возраста к двигательной  активности средствами игровой деятельности»</a:t>
            </a:r>
          </a:p>
          <a:p>
            <a:endParaRPr lang="ru-RU" dirty="0"/>
          </a:p>
        </p:txBody>
      </p:sp>
      <p:pic>
        <p:nvPicPr>
          <p:cNvPr id="5" name="Picture 2" descr="C:\Documents and Settings\Котик Кристина\Рабочий стол\Маслова Н.В\Фото\IMG_0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14290"/>
            <a:ext cx="2767411" cy="2075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357158" y="5000636"/>
            <a:ext cx="4786346" cy="1428760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Новизна</a:t>
            </a:r>
            <a:r>
              <a:rPr kumimoji="0" lang="ru-RU" sz="1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работы заключается в организации образовательной практики, направленной на развитие интереса детей раннего возраста к двигательной деятельности. </a:t>
            </a: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Users\Персональный\Desktop\Маслова Н.В\Фото\IMG_11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05" y="4221088"/>
            <a:ext cx="3199637" cy="2399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857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14282" y="785794"/>
            <a:ext cx="8715436" cy="235745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800" dirty="0" smtClean="0"/>
              <a:t>Наблюдаются  тенденции к ухудшению здоровья и физического развития детей. Формирование здорового поколения – одна из главных стратегических задач развития страны.</a:t>
            </a:r>
          </a:p>
          <a:p>
            <a:pPr>
              <a:buNone/>
            </a:pPr>
            <a:r>
              <a:rPr lang="ru-RU" sz="1800" dirty="0" smtClean="0"/>
              <a:t>В Федеральном Государственном Образовательном Стандарте Дошкольного Образования большое внимание уделяется физическому развитию дошкольников,  подчеркивается важность создания условий, обеспечивающих и физическое, и психическое здоровье ребенка.</a:t>
            </a:r>
          </a:p>
          <a:p>
            <a:pPr>
              <a:buNone/>
            </a:pPr>
            <a:r>
              <a:rPr lang="ru-RU" sz="1800" dirty="0" smtClean="0"/>
              <a:t>Двигательная активность,  приобретенные им двигательные умения и ловкость определяют физическое развитие.  Значение игры в физическом развитии ребенка трудно переоценить. В играх развиваются эмоциональная сфера, двигательная активность ребенка, умение координировать свои действия с действиями партнеров, развивается внимание. Игры оказывают большое влияние на желание детей двигаться, а физические навыки совершенствуются только в движении.</a:t>
            </a:r>
            <a:endParaRPr lang="ru-RU" sz="1800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5143504" y="3500438"/>
          <a:ext cx="3714776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одержимое 13"/>
          <p:cNvSpPr>
            <a:spLocks noGrp="1"/>
          </p:cNvSpPr>
          <p:nvPr>
            <p:ph sz="half" idx="2"/>
          </p:nvPr>
        </p:nvSpPr>
        <p:spPr>
          <a:xfrm>
            <a:off x="357158" y="3357562"/>
            <a:ext cx="4500594" cy="30003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buNone/>
            </a:pP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/>
              <a:t>Регламентируется и обеспечивается рядом нормативно-правовых документов: </a:t>
            </a:r>
            <a:r>
              <a:rPr lang="ru-RU" sz="2200" dirty="0" smtClean="0"/>
              <a:t>Законами РФ: «Об образовании», «О санитарно- эпидемиологическом благополучии населения РФ», Указом президента России «О неотложных мерах по обеспечению здоровья населения в РФ», «Конвенцией о правах ребенка» ,  ФГОС  ДО.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/>
          <p:nvPr/>
        </p:nvGrpSpPr>
        <p:grpSpPr>
          <a:xfrm>
            <a:off x="6858016" y="857232"/>
            <a:ext cx="602758" cy="357190"/>
            <a:chOff x="1927472" y="3432372"/>
            <a:chExt cx="602758" cy="502298"/>
          </a:xfrm>
        </p:grpSpPr>
        <p:sp>
          <p:nvSpPr>
            <p:cNvPr id="11" name="Стрелка вправо 10"/>
            <p:cNvSpPr/>
            <p:nvPr/>
          </p:nvSpPr>
          <p:spPr>
            <a:xfrm rot="5400000">
              <a:off x="1977702" y="3382142"/>
              <a:ext cx="502298" cy="60275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5142836"/>
                <a:satOff val="11748"/>
                <a:lumOff val="-32549"/>
                <a:alphaOff val="0"/>
              </a:schemeClr>
            </a:fillRef>
            <a:effectRef idx="1">
              <a:schemeClr val="accent5">
                <a:hueOff val="5142836"/>
                <a:satOff val="11748"/>
                <a:lumOff val="-3254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Стрелка вправо 4"/>
            <p:cNvSpPr/>
            <p:nvPr/>
          </p:nvSpPr>
          <p:spPr>
            <a:xfrm>
              <a:off x="2048025" y="3432372"/>
              <a:ext cx="361654" cy="3516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/>
            </a:p>
          </p:txBody>
        </p:sp>
      </p:grp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21193211"/>
              </p:ext>
            </p:extLst>
          </p:nvPr>
        </p:nvGraphicFramePr>
        <p:xfrm>
          <a:off x="285720" y="1214422"/>
          <a:ext cx="445770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286380" y="214290"/>
            <a:ext cx="3314696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Цель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686296" y="1142984"/>
          <a:ext cx="445770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2143108" y="857232"/>
            <a:ext cx="602758" cy="357190"/>
            <a:chOff x="1927472" y="3432372"/>
            <a:chExt cx="602758" cy="502298"/>
          </a:xfrm>
        </p:grpSpPr>
        <p:sp>
          <p:nvSpPr>
            <p:cNvPr id="8" name="Стрелка вправо 7"/>
            <p:cNvSpPr/>
            <p:nvPr/>
          </p:nvSpPr>
          <p:spPr>
            <a:xfrm rot="5400000">
              <a:off x="1977702" y="3382142"/>
              <a:ext cx="502298" cy="60275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5142836"/>
                <a:satOff val="11748"/>
                <a:lumOff val="-32549"/>
                <a:alphaOff val="0"/>
              </a:schemeClr>
            </a:fillRef>
            <a:effectRef idx="1">
              <a:schemeClr val="accent5">
                <a:hueOff val="5142836"/>
                <a:satOff val="11748"/>
                <a:lumOff val="-3254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Стрелка вправо 4"/>
            <p:cNvSpPr/>
            <p:nvPr/>
          </p:nvSpPr>
          <p:spPr>
            <a:xfrm>
              <a:off x="2048025" y="3432372"/>
              <a:ext cx="361654" cy="3516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3314696" cy="64294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31064" y="116632"/>
            <a:ext cx="410445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4248472" cy="648072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1900" dirty="0" smtClean="0"/>
              <a:t>56 %  детей уверенно ходят, взбираются на возвышенные предметы, могут преодолевать небольшие препятствия.</a:t>
            </a:r>
          </a:p>
          <a:p>
            <a:pPr>
              <a:spcAft>
                <a:spcPts val="600"/>
              </a:spcAft>
            </a:pPr>
            <a:r>
              <a:rPr lang="ru-RU" sz="1900" dirty="0" smtClean="0"/>
              <a:t>У 30% не сформированы двигательные навыки в лазании, прыжках, слабая работоспособность, при выполнении упражнений действуют только по подражанию. </a:t>
            </a:r>
          </a:p>
          <a:p>
            <a:pPr>
              <a:spcAft>
                <a:spcPts val="600"/>
              </a:spcAft>
            </a:pPr>
            <a:r>
              <a:rPr lang="ru-RU" sz="1900" dirty="0" smtClean="0"/>
              <a:t>Лишь 14% детей активны, самостоятельны  в выполнении физических упражнений, инициативны, хорошо ориентируются в пространстве. проявляют положительное эмоциональное отношение и  интерес к двигательной деятельности.</a:t>
            </a:r>
            <a:endParaRPr lang="ru-RU" sz="19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2319925390"/>
              </p:ext>
            </p:extLst>
          </p:nvPr>
        </p:nvGraphicFramePr>
        <p:xfrm>
          <a:off x="4402746" y="-99392"/>
          <a:ext cx="447158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2" descr="C:\Users\Персональный\Desktop\Маслова Н.В\Фото\SAM_886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5963212" y="4823382"/>
            <a:ext cx="2883454" cy="1774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Персональный\Desktop\Маслова Н.В\Фото\SAM_82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64" y="3068960"/>
            <a:ext cx="2664296" cy="199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4900" y="9754"/>
            <a:ext cx="9144000" cy="5826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Развивающая предметно-пространственная   среда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77777" y="3247945"/>
            <a:ext cx="3222120" cy="1946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Picture 2" descr="S63005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785794"/>
            <a:ext cx="1998874" cy="1504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Users\Персональный\Desktop\Маслова Н.В\Фото\SAM_897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233502">
            <a:off x="303441" y="747197"/>
            <a:ext cx="2282009" cy="2236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ерсональный\Desktop\684PHOTO\SAM_91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73920"/>
            <a:ext cx="2569101" cy="3425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Персональный\Desktop\684PHOTO\SAM_915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311472">
            <a:off x="6891059" y="757091"/>
            <a:ext cx="1992199" cy="2209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72744" y="2366593"/>
            <a:ext cx="3915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Игровое пространство </a:t>
            </a:r>
            <a:r>
              <a:rPr lang="ru-RU" sz="1400" b="1" dirty="0" smtClean="0">
                <a:latin typeface="Times New Roman"/>
                <a:ea typeface="Times New Roman"/>
              </a:rPr>
              <a:t>в группе организовано </a:t>
            </a:r>
            <a:r>
              <a:rPr lang="ru-RU" sz="1400" b="1" dirty="0">
                <a:latin typeface="Times New Roman"/>
                <a:ea typeface="Times New Roman"/>
              </a:rPr>
              <a:t>таким образом, чтобы побуждать детей к </a:t>
            </a:r>
            <a:r>
              <a:rPr lang="ru-RU" sz="1400" b="1" dirty="0" smtClean="0">
                <a:latin typeface="Times New Roman"/>
                <a:ea typeface="Times New Roman"/>
              </a:rPr>
              <a:t>двигательной деятельности. Весь  </a:t>
            </a:r>
            <a:r>
              <a:rPr lang="ru-RU" sz="1400" b="1" dirty="0">
                <a:latin typeface="Times New Roman"/>
                <a:ea typeface="Times New Roman"/>
              </a:rPr>
              <a:t>материал  находиться в свободном доступе </a:t>
            </a:r>
            <a:r>
              <a:rPr lang="ru-RU" sz="1400" b="1" dirty="0" smtClean="0">
                <a:latin typeface="Times New Roman"/>
                <a:ea typeface="Times New Roman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2420" y="5805264"/>
            <a:ext cx="5639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</a:rPr>
              <a:t>При расстановке игрового оборудования  детям предоставляется необходимая площадь для проведения подвижных игр.</a:t>
            </a:r>
            <a:endParaRPr lang="ru-RU" sz="1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17" name="Picture 3" descr="C:\Users\Персональный\Desktop\Маслова Н.В\Фото\SAM_895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59" y="3523655"/>
            <a:ext cx="2904517" cy="217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Персональный\Desktop\Маслова Н.В\Фото\SAM_864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8" y="3523656"/>
            <a:ext cx="2904517" cy="217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360973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S63008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8243" y="3952716"/>
            <a:ext cx="2605452" cy="1961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SAM_59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318112"/>
            <a:ext cx="2416348" cy="1811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8" name="Picture 6" descr="SAM_8800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3217597" y="3963298"/>
            <a:ext cx="3053252" cy="1907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Персональный\Desktop\684PHOTO\S630086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98880" y="3647349"/>
            <a:ext cx="3117537" cy="2812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1" y="258615"/>
            <a:ext cx="4972744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/>
              <a:t>Для обеспечения полноценного </a:t>
            </a:r>
            <a:r>
              <a:rPr lang="ru-RU" sz="1400" dirty="0" smtClean="0"/>
              <a:t>физического </a:t>
            </a:r>
            <a:r>
              <a:rPr lang="ru-RU" sz="1400" dirty="0"/>
              <a:t>развития и оздоровления воспитанников </a:t>
            </a:r>
            <a:r>
              <a:rPr lang="ru-RU" sz="1400" dirty="0" smtClean="0"/>
              <a:t>, для </a:t>
            </a:r>
            <a:r>
              <a:rPr lang="ru-RU" sz="1400" dirty="0"/>
              <a:t>реализации поставленных задач </a:t>
            </a:r>
            <a:r>
              <a:rPr lang="ru-RU" sz="1400" dirty="0" smtClean="0"/>
              <a:t>используются дополнительные </a:t>
            </a:r>
            <a:r>
              <a:rPr lang="ru-RU" sz="1400" dirty="0"/>
              <a:t>помещения </a:t>
            </a:r>
            <a:r>
              <a:rPr lang="ru-RU" sz="1400" dirty="0" smtClean="0"/>
              <a:t>ДО.</a:t>
            </a:r>
            <a:endParaRPr lang="ru-RU" sz="1400" dirty="0"/>
          </a:p>
        </p:txBody>
      </p:sp>
      <p:pic>
        <p:nvPicPr>
          <p:cNvPr id="16" name="Picture 2" descr="C:\Users\Персональный\Desktop\Маслова Н.В\Фото\SAM_593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59143"/>
            <a:ext cx="2524472" cy="1893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Персональный\Desktop\684PHOTO\S630085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47" y="258615"/>
            <a:ext cx="3363084" cy="2522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62647" y="2783165"/>
            <a:ext cx="3363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</a:rPr>
              <a:t>«Сухой </a:t>
            </a:r>
            <a:r>
              <a:rPr lang="ru-RU" sz="1400" dirty="0">
                <a:latin typeface="Times New Roman"/>
                <a:ea typeface="Calibri"/>
              </a:rPr>
              <a:t>бассейн</a:t>
            </a:r>
            <a:r>
              <a:rPr lang="ru-RU" sz="1400" dirty="0" smtClean="0">
                <a:latin typeface="Times New Roman"/>
                <a:ea typeface="Calibri"/>
              </a:rPr>
              <a:t>» доставляет </a:t>
            </a:r>
            <a:r>
              <a:rPr lang="ru-RU" sz="1400" dirty="0">
                <a:latin typeface="Times New Roman"/>
                <a:ea typeface="Calibri"/>
              </a:rPr>
              <a:t>малышам большую радость, стимулирует их поисковую и творческую активность, снижает уровень психоэмоционального напряжения. 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5948199"/>
            <a:ext cx="5779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Calibri"/>
              </a:rPr>
              <a:t>Музыкально-физкультурный зал оснащен необходимым </a:t>
            </a:r>
            <a:r>
              <a:rPr lang="ru-RU" dirty="0" smtClean="0">
                <a:latin typeface="Times New Roman"/>
                <a:ea typeface="Calibri"/>
              </a:rPr>
              <a:t>спортивным </a:t>
            </a:r>
            <a:r>
              <a:rPr lang="ru-RU" dirty="0">
                <a:latin typeface="Times New Roman"/>
                <a:ea typeface="Calibri"/>
              </a:rPr>
              <a:t>оборудованием.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3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589338" cy="270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SAM_639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188640"/>
            <a:ext cx="3603625" cy="270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P12400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929066"/>
            <a:ext cx="3603625" cy="270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P12400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3929066"/>
            <a:ext cx="3603625" cy="270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37784" y="3146734"/>
            <a:ext cx="8428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/>
                <a:ea typeface="Calibri"/>
              </a:rPr>
              <a:t>Прогулка является благоприятным временем для проведения индивидуальной работы с детьми и организации самостоятельной </a:t>
            </a:r>
            <a:r>
              <a:rPr lang="ru-RU" sz="1600" dirty="0" smtClean="0">
                <a:latin typeface="Times New Roman"/>
                <a:ea typeface="Calibri"/>
              </a:rPr>
              <a:t>двигательной активности. </a:t>
            </a:r>
            <a:endParaRPr lang="ru-RU" sz="16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C:\Users\Персональный\Desktop\Маслова Н.В\Фото\SAM_867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447" y="4705890"/>
            <a:ext cx="2535427" cy="1976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Персональный\Desktop\Маслова Н.В\Фото\SAM_88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257" y="4621464"/>
            <a:ext cx="2747613" cy="2060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Персональный\Desktop\684PHOTO\S63001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4" y="207449"/>
            <a:ext cx="2528831" cy="1896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C:\Users\Персональный\Desktop\Маслова Н.В\Фото\SAM_826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62" y="178537"/>
            <a:ext cx="2842953" cy="213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71"/>
          <p:cNvSpPr>
            <a:spLocks noChangeArrowheads="1"/>
          </p:cNvSpPr>
          <p:nvPr/>
        </p:nvSpPr>
        <p:spPr bwMode="gray">
          <a:xfrm rot="10800000">
            <a:off x="1857356" y="3357562"/>
            <a:ext cx="730250" cy="242887"/>
          </a:xfrm>
          <a:prstGeom prst="rightArrow">
            <a:avLst>
              <a:gd name="adj1" fmla="val 35167"/>
              <a:gd name="adj2" fmla="val 12175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AutoShape 171"/>
          <p:cNvSpPr>
            <a:spLocks noChangeArrowheads="1"/>
          </p:cNvSpPr>
          <p:nvPr/>
        </p:nvSpPr>
        <p:spPr bwMode="gray">
          <a:xfrm rot="13964418">
            <a:off x="2452886" y="2385801"/>
            <a:ext cx="730250" cy="242887"/>
          </a:xfrm>
          <a:prstGeom prst="rightArrow">
            <a:avLst>
              <a:gd name="adj1" fmla="val 35167"/>
              <a:gd name="adj2" fmla="val 12175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AutoShape 171"/>
          <p:cNvSpPr>
            <a:spLocks noChangeArrowheads="1"/>
          </p:cNvSpPr>
          <p:nvPr/>
        </p:nvSpPr>
        <p:spPr bwMode="gray">
          <a:xfrm rot="7791211">
            <a:off x="2406632" y="4094310"/>
            <a:ext cx="730250" cy="242887"/>
          </a:xfrm>
          <a:prstGeom prst="rightArrow">
            <a:avLst>
              <a:gd name="adj1" fmla="val 35167"/>
              <a:gd name="adj2" fmla="val 12175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AutoShape 171"/>
          <p:cNvSpPr>
            <a:spLocks noChangeArrowheads="1"/>
          </p:cNvSpPr>
          <p:nvPr/>
        </p:nvSpPr>
        <p:spPr bwMode="gray">
          <a:xfrm rot="15422000">
            <a:off x="3725618" y="2112375"/>
            <a:ext cx="730250" cy="242887"/>
          </a:xfrm>
          <a:prstGeom prst="rightArrow">
            <a:avLst>
              <a:gd name="adj1" fmla="val 35167"/>
              <a:gd name="adj2" fmla="val 12175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AutoShape 171"/>
          <p:cNvSpPr>
            <a:spLocks noChangeArrowheads="1"/>
          </p:cNvSpPr>
          <p:nvPr/>
        </p:nvSpPr>
        <p:spPr bwMode="gray">
          <a:xfrm rot="17721871">
            <a:off x="4901650" y="2189309"/>
            <a:ext cx="730250" cy="242887"/>
          </a:xfrm>
          <a:prstGeom prst="rightArrow">
            <a:avLst>
              <a:gd name="adj1" fmla="val 35167"/>
              <a:gd name="adj2" fmla="val 12175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AutoShape 171"/>
          <p:cNvSpPr>
            <a:spLocks noChangeArrowheads="1"/>
          </p:cNvSpPr>
          <p:nvPr/>
        </p:nvSpPr>
        <p:spPr bwMode="gray">
          <a:xfrm rot="18727612">
            <a:off x="6006676" y="2468425"/>
            <a:ext cx="730250" cy="242887"/>
          </a:xfrm>
          <a:prstGeom prst="rightArrow">
            <a:avLst>
              <a:gd name="adj1" fmla="val 35167"/>
              <a:gd name="adj2" fmla="val 12175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AutoShape 171"/>
          <p:cNvSpPr>
            <a:spLocks noChangeArrowheads="1"/>
          </p:cNvSpPr>
          <p:nvPr/>
        </p:nvSpPr>
        <p:spPr bwMode="gray">
          <a:xfrm>
            <a:off x="6572264" y="3357562"/>
            <a:ext cx="730250" cy="242887"/>
          </a:xfrm>
          <a:prstGeom prst="rightArrow">
            <a:avLst>
              <a:gd name="adj1" fmla="val 35167"/>
              <a:gd name="adj2" fmla="val 12175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AutoShape 171"/>
          <p:cNvSpPr>
            <a:spLocks noChangeArrowheads="1"/>
          </p:cNvSpPr>
          <p:nvPr/>
        </p:nvSpPr>
        <p:spPr bwMode="gray">
          <a:xfrm rot="6897242">
            <a:off x="3613768" y="4618525"/>
            <a:ext cx="730250" cy="242887"/>
          </a:xfrm>
          <a:prstGeom prst="rightArrow">
            <a:avLst>
              <a:gd name="adj1" fmla="val 35167"/>
              <a:gd name="adj2" fmla="val 12175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AutoShape 171"/>
          <p:cNvSpPr>
            <a:spLocks noChangeArrowheads="1"/>
          </p:cNvSpPr>
          <p:nvPr/>
        </p:nvSpPr>
        <p:spPr bwMode="gray">
          <a:xfrm rot="4518994">
            <a:off x="4790763" y="4539745"/>
            <a:ext cx="730250" cy="242887"/>
          </a:xfrm>
          <a:prstGeom prst="rightArrow">
            <a:avLst>
              <a:gd name="adj1" fmla="val 35167"/>
              <a:gd name="adj2" fmla="val 12175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AutoShape 171"/>
          <p:cNvSpPr>
            <a:spLocks noChangeArrowheads="1"/>
          </p:cNvSpPr>
          <p:nvPr/>
        </p:nvSpPr>
        <p:spPr bwMode="gray">
          <a:xfrm rot="3378536">
            <a:off x="6170831" y="4005124"/>
            <a:ext cx="730250" cy="242887"/>
          </a:xfrm>
          <a:prstGeom prst="rightArrow">
            <a:avLst>
              <a:gd name="adj1" fmla="val 35167"/>
              <a:gd name="adj2" fmla="val 12175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42844" y="3000372"/>
            <a:ext cx="170021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957218" y="4288127"/>
            <a:ext cx="170021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928926" y="5072074"/>
            <a:ext cx="170021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857752" y="1142984"/>
            <a:ext cx="1714512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000" b="1" dirty="0" smtClean="0">
                <a:solidFill>
                  <a:schemeClr val="tx1"/>
                </a:solidFill>
              </a:rPr>
              <a:t>Физкультурные занятия</a:t>
            </a:r>
          </a:p>
        </p:txBody>
      </p:sp>
      <p:sp>
        <p:nvSpPr>
          <p:cNvPr id="34" name="Овал 33"/>
          <p:cNvSpPr/>
          <p:nvPr/>
        </p:nvSpPr>
        <p:spPr>
          <a:xfrm>
            <a:off x="6572264" y="1785926"/>
            <a:ext cx="178595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000" b="1" dirty="0" smtClean="0">
                <a:solidFill>
                  <a:schemeClr val="tx1"/>
                </a:solidFill>
              </a:rPr>
              <a:t>Утренняя гимнастика</a:t>
            </a:r>
          </a:p>
        </p:txBody>
      </p:sp>
      <p:sp>
        <p:nvSpPr>
          <p:cNvPr id="35" name="Овал 34"/>
          <p:cNvSpPr/>
          <p:nvPr/>
        </p:nvSpPr>
        <p:spPr>
          <a:xfrm>
            <a:off x="7286644" y="3071810"/>
            <a:ext cx="1714512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000" b="1" dirty="0" smtClean="0">
                <a:solidFill>
                  <a:schemeClr val="tx1"/>
                </a:solidFill>
              </a:rPr>
              <a:t>Гимнастика пробуждения</a:t>
            </a:r>
          </a:p>
        </p:txBody>
      </p:sp>
      <p:sp>
        <p:nvSpPr>
          <p:cNvPr id="36" name="Овал 35"/>
          <p:cNvSpPr/>
          <p:nvPr/>
        </p:nvSpPr>
        <p:spPr>
          <a:xfrm>
            <a:off x="6535956" y="4214818"/>
            <a:ext cx="170021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000" b="1" dirty="0" smtClean="0">
                <a:solidFill>
                  <a:schemeClr val="tx1"/>
                </a:solidFill>
              </a:rPr>
              <a:t>Пальчиковая гимнастика</a:t>
            </a:r>
          </a:p>
        </p:txBody>
      </p:sp>
      <p:sp>
        <p:nvSpPr>
          <p:cNvPr id="37" name="Овал 36"/>
          <p:cNvSpPr/>
          <p:nvPr/>
        </p:nvSpPr>
        <p:spPr>
          <a:xfrm>
            <a:off x="4786314" y="5072074"/>
            <a:ext cx="170021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071538" y="1643050"/>
            <a:ext cx="170021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57488" y="1071546"/>
            <a:ext cx="170021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000" b="1" dirty="0" smtClean="0">
                <a:solidFill>
                  <a:schemeClr val="tx1"/>
                </a:solidFill>
              </a:rPr>
              <a:t>Физкультурные досуги</a:t>
            </a:r>
          </a:p>
        </p:txBody>
      </p:sp>
      <p:grpSp>
        <p:nvGrpSpPr>
          <p:cNvPr id="5" name="Group 153"/>
          <p:cNvGrpSpPr>
            <a:grpSpLocks noGrp="1"/>
          </p:cNvGrpSpPr>
          <p:nvPr/>
        </p:nvGrpSpPr>
        <p:grpSpPr bwMode="auto">
          <a:xfrm>
            <a:off x="2428860" y="2500306"/>
            <a:ext cx="4286280" cy="1928826"/>
            <a:chOff x="2410" y="1798"/>
            <a:chExt cx="959" cy="959"/>
          </a:xfrm>
        </p:grpSpPr>
        <p:sp>
          <p:nvSpPr>
            <p:cNvPr id="6" name="Oval 154"/>
            <p:cNvSpPr>
              <a:spLocks noChangeArrowheads="1"/>
            </p:cNvSpPr>
            <p:nvPr/>
          </p:nvSpPr>
          <p:spPr bwMode="gray">
            <a:xfrm>
              <a:off x="2410" y="1798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" name="Oval 155"/>
            <p:cNvSpPr>
              <a:spLocks noChangeArrowheads="1"/>
            </p:cNvSpPr>
            <p:nvPr/>
          </p:nvSpPr>
          <p:spPr bwMode="gray">
            <a:xfrm>
              <a:off x="2424" y="181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" name="Oval 156"/>
            <p:cNvSpPr>
              <a:spLocks noChangeArrowheads="1"/>
            </p:cNvSpPr>
            <p:nvPr/>
          </p:nvSpPr>
          <p:spPr bwMode="gray">
            <a:xfrm>
              <a:off x="2435" y="181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" name="Oval 157"/>
            <p:cNvSpPr>
              <a:spLocks noChangeArrowheads="1"/>
            </p:cNvSpPr>
            <p:nvPr/>
          </p:nvSpPr>
          <p:spPr bwMode="gray">
            <a:xfrm>
              <a:off x="2445" y="1825"/>
              <a:ext cx="861" cy="845"/>
            </a:xfrm>
            <a:prstGeom prst="ellipse">
              <a:avLst/>
            </a:prstGeom>
            <a:solidFill>
              <a:srgbClr val="99CCFF">
                <a:alpha val="4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" name="Oval 158" hidden="1"/>
            <p:cNvSpPr>
              <a:spLocks noChangeArrowheads="1"/>
            </p:cNvSpPr>
            <p:nvPr/>
          </p:nvSpPr>
          <p:spPr bwMode="gray">
            <a:xfrm>
              <a:off x="2496" y="1848"/>
              <a:ext cx="765" cy="76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2786050" y="3071810"/>
            <a:ext cx="3519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Фомы организации двигательной деятельности</a:t>
            </a:r>
          </a:p>
        </p:txBody>
      </p:sp>
      <p:sp>
        <p:nvSpPr>
          <p:cNvPr id="45" name="Текст 2"/>
          <p:cNvSpPr txBox="1">
            <a:spLocks/>
          </p:cNvSpPr>
          <p:nvPr/>
        </p:nvSpPr>
        <p:spPr>
          <a:xfrm>
            <a:off x="4643438" y="5214950"/>
            <a:ext cx="1785950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Подвижные и хороводные игры</a:t>
            </a:r>
          </a:p>
        </p:txBody>
      </p:sp>
      <p:sp>
        <p:nvSpPr>
          <p:cNvPr id="46" name="Текст 2"/>
          <p:cNvSpPr txBox="1">
            <a:spLocks/>
          </p:cNvSpPr>
          <p:nvPr/>
        </p:nvSpPr>
        <p:spPr>
          <a:xfrm>
            <a:off x="2857488" y="5286388"/>
            <a:ext cx="1657336" cy="4238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Игры -забавы</a:t>
            </a:r>
          </a:p>
        </p:txBody>
      </p:sp>
      <p:sp>
        <p:nvSpPr>
          <p:cNvPr id="47" name="Текст 2"/>
          <p:cNvSpPr txBox="1">
            <a:spLocks/>
          </p:cNvSpPr>
          <p:nvPr/>
        </p:nvSpPr>
        <p:spPr>
          <a:xfrm>
            <a:off x="1014394" y="4493953"/>
            <a:ext cx="1657336" cy="4238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Физкультурные минутки</a:t>
            </a:r>
          </a:p>
        </p:txBody>
      </p:sp>
      <p:sp>
        <p:nvSpPr>
          <p:cNvPr id="48" name="Текст 2"/>
          <p:cNvSpPr txBox="1">
            <a:spLocks/>
          </p:cNvSpPr>
          <p:nvPr/>
        </p:nvSpPr>
        <p:spPr>
          <a:xfrm>
            <a:off x="0" y="3071810"/>
            <a:ext cx="1657336" cy="42387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Самостоятельная двигательная </a:t>
            </a:r>
            <a:r>
              <a:rPr kumimoji="0" lang="ru-RU" sz="1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деятельность</a:t>
            </a: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Текст 2"/>
          <p:cNvSpPr txBox="1">
            <a:spLocks/>
          </p:cNvSpPr>
          <p:nvPr/>
        </p:nvSpPr>
        <p:spPr>
          <a:xfrm>
            <a:off x="785786" y="1785926"/>
            <a:ext cx="1871650" cy="5715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Кружковая работа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1000" b="1" dirty="0" smtClean="0"/>
              <a:t>              «Веселый мяч»</a:t>
            </a: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1460</TotalTime>
  <Words>1119</Words>
  <Application>Microsoft Office PowerPoint</Application>
  <PresentationFormat>Экран (4:3)</PresentationFormat>
  <Paragraphs>120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Слайд 1</vt:lpstr>
      <vt:lpstr>Мы, взрослые, в ответе за то, насколько совершенна и полноценна будет двигательная система ребенка в будущем.                                                            Е.А. Аркин </vt:lpstr>
      <vt:lpstr>Актуальность </vt:lpstr>
      <vt:lpstr>Задачи</vt:lpstr>
      <vt:lpstr>Мониторинг </vt:lpstr>
      <vt:lpstr>Развивающая предметно-пространственная   среда</vt:lpstr>
      <vt:lpstr>Слайд 7</vt:lpstr>
      <vt:lpstr>Слайд 8</vt:lpstr>
      <vt:lpstr>Слайд 9</vt:lpstr>
      <vt:lpstr>Принципы работы с детьми при организации двигательной деятельности</vt:lpstr>
      <vt:lpstr>Кружок «Веселый мяч»</vt:lpstr>
      <vt:lpstr>Слайд 12</vt:lpstr>
      <vt:lpstr>Сотрудничество с родителями - важная составляющая успешной и эффективной работы </vt:lpstr>
      <vt:lpstr>Результаты работы</vt:lpstr>
      <vt:lpstr>Трансляция достижений </vt:lpstr>
      <vt:lpstr>Литература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                                                                о работе группы № 4 (4 год жизни)  за 2011- 2012 учебный год</dc:title>
  <dc:creator>Котик Кристина</dc:creator>
  <cp:lastModifiedBy>Admin</cp:lastModifiedBy>
  <cp:revision>158</cp:revision>
  <dcterms:created xsi:type="dcterms:W3CDTF">2012-05-28T15:16:08Z</dcterms:created>
  <dcterms:modified xsi:type="dcterms:W3CDTF">2015-02-26T19:56:39Z</dcterms:modified>
</cp:coreProperties>
</file>