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Земляничный дождик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Игорь </a:t>
            </a:r>
            <a:r>
              <a:rPr lang="ru-RU" dirty="0" err="1" smtClean="0"/>
              <a:t>Фарбаржевич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0"/>
          <a:stretch/>
        </p:blipFill>
        <p:spPr>
          <a:xfrm>
            <a:off x="2956560" y="688657"/>
            <a:ext cx="6400800" cy="553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619874"/>
            <a:ext cx="4754880" cy="5651236"/>
          </a:xfrm>
        </p:spPr>
      </p:pic>
      <p:sp>
        <p:nvSpPr>
          <p:cNvPr id="5" name="TextBox 4"/>
          <p:cNvSpPr txBox="1"/>
          <p:nvPr/>
        </p:nvSpPr>
        <p:spPr>
          <a:xfrm>
            <a:off x="1295402" y="2499360"/>
            <a:ext cx="3992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Игорь </a:t>
            </a:r>
            <a:r>
              <a:rPr lang="ru-RU" sz="44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Фарбаржевич</a:t>
            </a:r>
            <a:endParaRPr lang="ru-RU" sz="44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7" y="654253"/>
            <a:ext cx="4662543" cy="55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r="3999"/>
          <a:stretch/>
        </p:blipFill>
        <p:spPr>
          <a:xfrm>
            <a:off x="2895600" y="654347"/>
            <a:ext cx="6992112" cy="557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853440"/>
            <a:ext cx="98755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18" y="626075"/>
            <a:ext cx="7409362" cy="56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>
          <a:xfrm>
            <a:off x="2270760" y="681990"/>
            <a:ext cx="7653460" cy="55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674293"/>
            <a:ext cx="6831330" cy="55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>
          <a:xfrm>
            <a:off x="2976384" y="652661"/>
            <a:ext cx="6106656" cy="55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6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Garamond</vt:lpstr>
      <vt:lpstr>Натуральные материалы</vt:lpstr>
      <vt:lpstr>Земляничный дождик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Земляничный дождик</dc:title>
  <dc:creator>Наталья Дроздова</dc:creator>
  <cp:lastModifiedBy>Наталья Дроздова</cp:lastModifiedBy>
  <cp:revision>1</cp:revision>
  <dcterms:created xsi:type="dcterms:W3CDTF">2013-11-04T09:16:19Z</dcterms:created>
  <dcterms:modified xsi:type="dcterms:W3CDTF">2013-11-04T09:47:36Z</dcterms:modified>
</cp:coreProperties>
</file>