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3" r:id="rId8"/>
    <p:sldId id="264" r:id="rId9"/>
    <p:sldId id="266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928670"/>
            <a:ext cx="7772400" cy="1199704"/>
          </a:xfrm>
        </p:spPr>
        <p:txBody>
          <a:bodyPr>
            <a:noAutofit/>
          </a:bodyPr>
          <a:lstStyle/>
          <a:p>
            <a:pPr algn="ctr"/>
            <a:r>
              <a:rPr lang="ru-RU" sz="6600" b="1" u="sng" dirty="0" smtClean="0">
                <a:latin typeface="Monotype Corsiva" pitchFamily="66" charset="0"/>
              </a:rPr>
              <a:t>Тема игры </a:t>
            </a:r>
          </a:p>
          <a:p>
            <a:pPr algn="ctr"/>
            <a:r>
              <a:rPr lang="ru-RU" sz="6600" b="1" dirty="0" smtClean="0">
                <a:latin typeface="Monotype Corsiva" pitchFamily="66" charset="0"/>
              </a:rPr>
              <a:t>«Что такое хорошо, </a:t>
            </a:r>
          </a:p>
          <a:p>
            <a:pPr algn="ctr"/>
            <a:r>
              <a:rPr lang="ru-RU" sz="6600" b="1" dirty="0" smtClean="0">
                <a:latin typeface="Monotype Corsiva" pitchFamily="66" charset="0"/>
              </a:rPr>
              <a:t>что такое плохо»</a:t>
            </a:r>
            <a:endParaRPr lang="ru-RU" sz="6600" b="1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u-RU" sz="7200" dirty="0" smtClean="0">
              <a:latin typeface="Monotype Corsiva" pitchFamily="66" charset="0"/>
            </a:endParaRPr>
          </a:p>
          <a:p>
            <a:pPr algn="ctr">
              <a:buNone/>
            </a:pPr>
            <a:r>
              <a:rPr lang="ru-RU" sz="7200" dirty="0" smtClean="0">
                <a:latin typeface="Monotype Corsiva" pitchFamily="66" charset="0"/>
              </a:rPr>
              <a:t>Спасибо за внимание!</a:t>
            </a:r>
            <a:endParaRPr lang="ru-RU" sz="72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u="sng" dirty="0" smtClean="0">
                <a:latin typeface="Monotype Corsiva" pitchFamily="66" charset="0"/>
              </a:rPr>
              <a:t>Цель: </a:t>
            </a:r>
            <a:r>
              <a:rPr lang="ru-RU" dirty="0" smtClean="0">
                <a:latin typeface="Monotype Corsiva" pitchFamily="66" charset="0"/>
              </a:rPr>
              <a:t>«Дать детям понятие о хороших и плохих поступках»</a:t>
            </a:r>
            <a:endParaRPr lang="ru-RU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83188"/>
          </a:xfrm>
        </p:spPr>
        <p:txBody>
          <a:bodyPr>
            <a:normAutofit/>
          </a:bodyPr>
          <a:lstStyle/>
          <a:p>
            <a:pPr marL="742950" indent="-742950"/>
            <a:r>
              <a:rPr lang="ru-RU" u="sng" dirty="0" smtClean="0">
                <a:latin typeface="Monotype Corsiva" pitchFamily="66" charset="0"/>
              </a:rPr>
              <a:t>Задачи:</a:t>
            </a:r>
            <a:br>
              <a:rPr lang="ru-RU" u="sng" dirty="0" smtClean="0">
                <a:latin typeface="Monotype Corsiva" pitchFamily="66" charset="0"/>
              </a:rPr>
            </a:br>
            <a:r>
              <a:rPr lang="ru-RU" b="0" dirty="0" smtClean="0">
                <a:latin typeface="Monotype Corsiva" pitchFamily="66" charset="0"/>
              </a:rPr>
              <a:t>- формировать умение детей находить правильный выход из создавшейся ситуации</a:t>
            </a:r>
            <a:br>
              <a:rPr lang="ru-RU" b="0" dirty="0" smtClean="0">
                <a:latin typeface="Monotype Corsiva" pitchFamily="66" charset="0"/>
              </a:rPr>
            </a:br>
            <a:r>
              <a:rPr lang="ru-RU" b="0" dirty="0" smtClean="0">
                <a:latin typeface="Monotype Corsiva" pitchFamily="66" charset="0"/>
              </a:rPr>
              <a:t>- воспитывать дружеские взаимоотношения между детьми</a:t>
            </a:r>
            <a:br>
              <a:rPr lang="ru-RU" b="0" dirty="0" smtClean="0">
                <a:latin typeface="Monotype Corsiva" pitchFamily="66" charset="0"/>
              </a:rPr>
            </a:br>
            <a:endParaRPr lang="ru-RU" b="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N12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1285860"/>
            <a:ext cx="4071966" cy="305397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u="sng" dirty="0" smtClean="0">
                <a:latin typeface="Monotype Corsiva" pitchFamily="66" charset="0"/>
              </a:rPr>
              <a:t>Ход игры:</a:t>
            </a:r>
            <a:endParaRPr lang="ru-RU" u="sng" dirty="0">
              <a:latin typeface="Monotype Corsiva" pitchFamily="66" charset="0"/>
            </a:endParaRPr>
          </a:p>
        </p:txBody>
      </p:sp>
      <p:pic>
        <p:nvPicPr>
          <p:cNvPr id="5" name="Рисунок 4" descr="IMAG00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3357562"/>
            <a:ext cx="4095747" cy="30718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39952" y="1844824"/>
            <a:ext cx="53655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Чтение В.Маяковского</a:t>
            </a:r>
          </a:p>
          <a:p>
            <a:pPr algn="ctr"/>
            <a:r>
              <a:rPr lang="ru-RU" dirty="0" smtClean="0"/>
              <a:t>«Что такое хорошо, что такое плохо»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860032" y="1484784"/>
            <a:ext cx="3248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1. Подготовительный этап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N12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642918"/>
            <a:ext cx="4286280" cy="3214710"/>
          </a:xfrm>
        </p:spPr>
      </p:pic>
      <p:pic>
        <p:nvPicPr>
          <p:cNvPr id="5" name="Рисунок 4" descr="IMAG00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4518423" y="2482447"/>
            <a:ext cx="4429155" cy="33218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5536" y="4365104"/>
            <a:ext cx="4597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Рассматривание иллюстраций к книге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SCN12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357166"/>
            <a:ext cx="4191029" cy="3143272"/>
          </a:xfrm>
          <a:prstGeom prst="rect">
            <a:avLst/>
          </a:prstGeom>
        </p:spPr>
      </p:pic>
      <p:pic>
        <p:nvPicPr>
          <p:cNvPr id="6" name="Рисунок 5" descr="IMAG00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036090"/>
            <a:ext cx="4143372" cy="310752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788024" y="1340768"/>
            <a:ext cx="3558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Беседа по сюжетной картине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AG008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00166" y="1000108"/>
            <a:ext cx="6034616" cy="4525962"/>
          </a:xfrm>
        </p:spPr>
      </p:pic>
      <p:sp>
        <p:nvSpPr>
          <p:cNvPr id="3" name="TextBox 2"/>
          <p:cNvSpPr txBox="1"/>
          <p:nvPr/>
        </p:nvSpPr>
        <p:spPr>
          <a:xfrm>
            <a:off x="2627784" y="5733256"/>
            <a:ext cx="4070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Проигрывание игровых ситуаций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347864" y="548680"/>
            <a:ext cx="2190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2. Основной этап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AG008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357167"/>
            <a:ext cx="4000528" cy="3000396"/>
          </a:xfrm>
        </p:spPr>
      </p:pic>
      <p:pic>
        <p:nvPicPr>
          <p:cNvPr id="6" name="Рисунок 5" descr="IMAG008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0562" y="3286124"/>
            <a:ext cx="4143372" cy="310752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04048" y="1556792"/>
            <a:ext cx="3326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Решение игровой ситуации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SCN12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3042" y="1214422"/>
            <a:ext cx="5786446" cy="43398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67944" y="692696"/>
            <a:ext cx="1394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Рефлексия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36</TotalTime>
  <Words>66</Words>
  <Application>Microsoft Office PowerPoint</Application>
  <PresentationFormat>Экран (4:3)</PresentationFormat>
  <Paragraphs>17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Открытая</vt:lpstr>
      <vt:lpstr>Слайд 1</vt:lpstr>
      <vt:lpstr>Цель: «Дать детям понятие о хороших и плохих поступках»</vt:lpstr>
      <vt:lpstr>Задачи: - формировать умение детей находить правильный выход из создавшейся ситуации - воспитывать дружеские взаимоотношения между детьми </vt:lpstr>
      <vt:lpstr>Ход игры: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1</cp:lastModifiedBy>
  <cp:revision>7</cp:revision>
  <dcterms:created xsi:type="dcterms:W3CDTF">2015-02-04T10:27:10Z</dcterms:created>
  <dcterms:modified xsi:type="dcterms:W3CDTF">2015-02-27T06:27:20Z</dcterms:modified>
</cp:coreProperties>
</file>