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2826-3975-4031-9E03-CE4C8E33272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97A1-1C8E-4BB7-81A8-0012D6B17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Топор</a:t>
            </a:r>
            <a:r>
              <a:rPr lang="ru-RU" baseline="0" dirty="0" smtClean="0"/>
              <a:t> носят в кобуре на поясе.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D97A1-1C8E-4BB7-81A8-0012D6B174E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C02A0A-DFB4-4F93-BD49-042A8CE9F9B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29A297F-6556-4E47-BEFB-EF5D65C82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effectLst/>
              </a:rPr>
              <a:t>Презентация для детей </a:t>
            </a:r>
            <a:br>
              <a:rPr lang="ru-RU" sz="4400" i="1" dirty="0" smtClean="0">
                <a:solidFill>
                  <a:srgbClr val="FF0000"/>
                </a:solidFill>
                <a:effectLst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</a:rPr>
              <a:t>«Профессия пожарный»</a:t>
            </a:r>
            <a:br>
              <a:rPr lang="ru-RU" sz="4400" i="1" dirty="0" smtClean="0">
                <a:solidFill>
                  <a:srgbClr val="FF0000"/>
                </a:solidFill>
                <a:effectLst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</a:rPr>
              <a:t>автор Васильева М.С</a:t>
            </a:r>
            <a:r>
              <a:rPr lang="ru-RU" sz="1800" b="0" i="1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sz="1800" b="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800" b="0" i="1" dirty="0" smtClean="0">
                <a:solidFill>
                  <a:schemeClr val="tx1"/>
                </a:solidFill>
                <a:effectLst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</a:rPr>
              <a:t>Санкт-Петербург</a:t>
            </a:r>
            <a:br>
              <a:rPr lang="ru-RU" sz="1800" b="0" i="1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2014 г.</a:t>
            </a:r>
            <a:endParaRPr lang="ru-RU" sz="1800" b="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00240"/>
            <a:ext cx="5281098" cy="4532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4014790" cy="205968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Деревянный сапожок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железный гребешок,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тупой обушок –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дровишкам скок-поскок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(Топор)</a:t>
            </a:r>
            <a:endParaRPr lang="ru-RU" dirty="0"/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3116"/>
            <a:ext cx="5715040" cy="29862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Служит он инвентарем,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Отстоит и лес, и дом,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Лезет в пламя напролом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Раньше всех пожарный…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(Лом)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75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6248400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4443418" cy="620308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молчит, пока висит,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Вверх тормашками – шипит.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что-нибудь зажжется,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Пеной брызжет и плюется.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Огнетушитель)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1763">
            <a:off x="5297813" y="208526"/>
            <a:ext cx="2365225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300278" cy="355987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Людей, особо отличившихся на пожаре, награждают медалью «За отвагу на пожаре»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oz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52"/>
            <a:ext cx="2122333" cy="3857652"/>
          </a:xfrm>
          <a:prstGeom prst="rect">
            <a:avLst/>
          </a:prstGeom>
        </p:spPr>
      </p:pic>
      <p:pic>
        <p:nvPicPr>
          <p:cNvPr id="4" name="Рисунок 3" descr="img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286124"/>
            <a:ext cx="2884369" cy="3429024"/>
          </a:xfrm>
          <a:prstGeom prst="rect">
            <a:avLst/>
          </a:prstGeom>
        </p:spPr>
      </p:pic>
      <p:pic>
        <p:nvPicPr>
          <p:cNvPr id="5" name="Рисунок 4" descr="766200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143248"/>
            <a:ext cx="3010392" cy="3538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68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0"/>
            <a:ext cx="88949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6369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Пожар – это большое несчастье, поэтому и день и ночь на страже пожарные. </a:t>
            </a:r>
            <a:endParaRPr lang="ru-RU" sz="2800" dirty="0"/>
          </a:p>
        </p:txBody>
      </p:sp>
      <p:pic>
        <p:nvPicPr>
          <p:cNvPr id="3" name="Рисунок 2" descr="99812640_large_002_novuyy_raz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3419"/>
            <a:ext cx="4643470" cy="6804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20002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Много веков пожары тушили «всем миром». Колокольный звон извещал о пожаре, и жители соседних домов бежали помогать тушить огонь. В России первая пожарная команда была организована в 1903 году по приказу императора Александра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Сейчас пожарные бригады есть в каждом городе.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39516"/>
            <a:ext cx="7929618" cy="45184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2357454" cy="556014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пожарных трудная, тяжелая: при тушении огня они рискуют жизнью. Профессия пожарного считается одной из самых опасных в мире, поэтому для нее нужна самоотверженность, бесстрашие, мужество и воля.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42eb52116a4d699e70fb03e133c71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285860"/>
            <a:ext cx="5953127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2857520" cy="5429288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пожарных есть специальная одежда, которая защищает во время пожара. Она сделана из специальной светоотражающей ткани, которая почти не горит.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p_901_00sv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82" y="642918"/>
            <a:ext cx="5140795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71834" cy="5572164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голове у него каска, на ногах – прочные и удобные сапоги. Ведь пожарный бесстрашно идет в огонь! Чтобы не получить ожогов, пожарные и одевают специальные костюмы.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Каска – это стальной головной убор с гребнем наверху для защиты головы и смягчения ударов от падающих сверху предметов. </a:t>
            </a:r>
            <a:endParaRPr lang="ru-RU" sz="2400" dirty="0"/>
          </a:p>
        </p:txBody>
      </p:sp>
      <p:pic>
        <p:nvPicPr>
          <p:cNvPr id="3" name="Рисунок 2" descr="4e281723bd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7166"/>
            <a:ext cx="4719184" cy="6281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429684" cy="200026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Пожарные хранят костюмы в пожарной части в специально отведенных для этого местах, чтобы при сигнале тревоги быстро и легко надеть все нужное.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32813"/>
            <a:ext cx="6715172" cy="5025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3786214" cy="291693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в беде помочь спешит –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машине красной мчит,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Тушит он пожар сиреной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водой, песком и пеной.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(Пожарный)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928670"/>
            <a:ext cx="4933281" cy="5374783"/>
          </a:xfrm>
          <a:prstGeom prst="rect">
            <a:avLst/>
          </a:prstGeom>
        </p:spPr>
      </p:pic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3473464" cy="1581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2428892" cy="506007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Пожарному необходимы также некоторые орудия труда – топор, багор, лом, песок, лопата. Ими разбирают стены и потолок, открывают запертые двери и окна, удерживаются на крутых крышах.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3-065-Byt-pozharnikom-ochen-opasnaja-i-riskovannaja-profess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57166"/>
            <a:ext cx="3981450" cy="6019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</TotalTime>
  <Words>255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Презентация для детей  «Профессия пожарный» автор Васильева М.С. Санкт-Петербург 2014 г.</vt:lpstr>
      <vt:lpstr>Пожар – это большое несчастье, поэтому и день и ночь на страже пожарные. </vt:lpstr>
      <vt:lpstr>Много веков пожары тушили «всем миром». Колокольный звон извещал о пожаре, и жители соседних домов бежали помогать тушить огонь. В России первая пожарная команда была организована в 1903 году по приказу императора Александра 1. Сейчас пожарные бригады есть в каждом городе.</vt:lpstr>
      <vt:lpstr>Работа пожарных трудная, тяжелая: при тушении огня они рискуют жизнью. Профессия пожарного считается одной из самых опасных в мире, поэтому для нее нужна самоотверженность, бесстрашие, мужество и воля.</vt:lpstr>
      <vt:lpstr>У пожарных есть специальная одежда, которая защищает во время пожара. Она сделана из специальной светоотражающей ткани, которая почти не горит. </vt:lpstr>
      <vt:lpstr>На голове у него каска, на ногах – прочные и удобные сапоги. Ведь пожарный бесстрашно идет в огонь! Чтобы не получить ожогов, пожарные и одевают специальные костюмы. Каска – это стальной головной убор с гребнем наверху для защиты головы и смягчения ударов от падающих сверху предметов. </vt:lpstr>
      <vt:lpstr>Пожарные хранят костюмы в пожарной части в специально отведенных для этого местах, чтобы при сигнале тревоги быстро и легко надеть все нужное.</vt:lpstr>
      <vt:lpstr>Он в беде помочь спешит – На машине красной мчит, Тушит он пожар сиреной И водой, песком и пеной.  (Пожарный) </vt:lpstr>
      <vt:lpstr>Пожарному необходимы также некоторые орудия труда – топор, багор, лом, песок, лопата. Ими разбирают стены и потолок, открывают запертые двери и окна, удерживаются на крутых крышах. </vt:lpstr>
      <vt:lpstr>Деревянный сапожок Да железный гребешок, Да тупой обушок –  По дровишкам скок-поскок  (Топор)</vt:lpstr>
      <vt:lpstr>Служит он инвентарем, Отстоит и лес, и дом, Лезет в пламя напролом Раньше всех пожарный… (Лом)</vt:lpstr>
      <vt:lpstr>Он молчит, пока висит, Вверх тормашками – шипит. Если что-нибудь зажжется, Пеной брызжет и плюется. (Огнетушитель)</vt:lpstr>
      <vt:lpstr>Людей, особо отличившихся на пожаре, награждают медалью «За отвагу на пожаре»</vt:lpstr>
      <vt:lpstr>Слайд 14</vt:lpstr>
    </vt:vector>
  </TitlesOfParts>
  <Company>Diavol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 «Профессия пожарный» автор Васильева М.С.</dc:title>
  <dc:creator>marina</dc:creator>
  <cp:lastModifiedBy>marina</cp:lastModifiedBy>
  <cp:revision>10</cp:revision>
  <dcterms:created xsi:type="dcterms:W3CDTF">2014-12-15T19:00:11Z</dcterms:created>
  <dcterms:modified xsi:type="dcterms:W3CDTF">2014-12-17T15:44:55Z</dcterms:modified>
</cp:coreProperties>
</file>