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56" r:id="rId3"/>
    <p:sldId id="259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4" autoAdjust="0"/>
    <p:restoredTop sz="94660"/>
  </p:normalViewPr>
  <p:slideViewPr>
    <p:cSldViewPr>
      <p:cViewPr varScale="1">
        <p:scale>
          <a:sx n="76" d="100"/>
          <a:sy n="76" d="100"/>
        </p:scale>
        <p:origin x="12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9805-3D74-47E2-B08D-135262FC3261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6E6CE-2138-42DA-BEEB-EB7EF5754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54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33BE18-2D57-47CB-8847-3E7E751A5AE9}" type="slidenum">
              <a:rPr lang="en-GB"/>
              <a:pPr/>
              <a:t>1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79776" cy="41083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71A3-5835-46A6-85B7-52A3CEF90F1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232E-3FE0-4039-9AB4-904D2BAC6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40" y="138255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777\Рабочий стол\Фоны\сказочная деревня\Winter_wallpapers_Vilage_01343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777\Мои документы\Мои рисунки\картинки на прозрачном фоне\65645670_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766485" cy="4643470"/>
          </a:xfrm>
          <a:prstGeom prst="rect">
            <a:avLst/>
          </a:prstGeom>
          <a:noFill/>
        </p:spPr>
      </p:pic>
      <p:pic>
        <p:nvPicPr>
          <p:cNvPr id="1027" name="Picture 3" descr="C:\Documents and Settings\777\Мои документы\Мои рисунки\картинки на прозрачном фоне\0_8027c_eeea0651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857232"/>
            <a:ext cx="3048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777\Мои документы\Мои рисунки\Анимашки\38138089_1cda3e6ff7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3096000" cy="3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:\Documents and Settings\777\Мои документы\Мои рисунки\зима\%D1%84%D0%BE%D1%82%D0%B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171" y="1449000"/>
            <a:ext cx="508765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777\Мои документы\Мои рисунки\зима\0_2a846_bd86d3cb_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4332396" cy="368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777\Мои документы\Мои рисунки\зима\0_493d7_c42ec427_X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357298"/>
            <a:ext cx="4299847" cy="43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571612"/>
            <a:ext cx="5181623" cy="377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777\Мои документы\Мои рисунки\зима\1211526012_02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6362" y="990517"/>
            <a:ext cx="6391275" cy="487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777\Мои документы\Мои рисунки\животные и их детеныши\лисичка.bmp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50" y="1524000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777\Мои документы\Мои рисунки\животные и их детеныши\news_4763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1428736"/>
            <a:ext cx="6357950" cy="42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777\Мои документы\Мои рисунки\бабочки\3064767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785794"/>
            <a:ext cx="567215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1214422"/>
            <a:ext cx="4522807" cy="4474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777\Мои документы\Мои рисунки\Анимашки\38138089_1cda3e6ff7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3096000" cy="3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</Words>
  <Application>Microsoft Office PowerPoint</Application>
  <PresentationFormat>Экран (4:3)</PresentationFormat>
  <Paragraphs>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Надюшка</cp:lastModifiedBy>
  <cp:revision>19</cp:revision>
  <dcterms:created xsi:type="dcterms:W3CDTF">2013-02-07T11:12:35Z</dcterms:created>
  <dcterms:modified xsi:type="dcterms:W3CDTF">2014-01-20T15:15:16Z</dcterms:modified>
</cp:coreProperties>
</file>