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1" r:id="rId4"/>
    <p:sldId id="269" r:id="rId5"/>
    <p:sldId id="272" r:id="rId6"/>
    <p:sldId id="275" r:id="rId7"/>
    <p:sldId id="263" r:id="rId8"/>
    <p:sldId id="27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E7B2F-604D-4CDC-8163-C02A182B539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9A0D-54DD-4423-83D3-76451A527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9A0D-54DD-4423-83D3-76451A527A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9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11.jpeg"/><Relationship Id="rId4" Type="http://schemas.openxmlformats.org/officeDocument/2006/relationships/image" Target="../media/image19.jpeg"/><Relationship Id="rId9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19.jpeg"/><Relationship Id="rId7" Type="http://schemas.openxmlformats.org/officeDocument/2006/relationships/image" Target="../media/image3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304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АЛЬБОМ </a:t>
            </a:r>
            <a:br>
              <a:rPr lang="ru-RU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</a:br>
            <a:r>
              <a:rPr lang="ru-RU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«КАК ВЫРАСТИТЬ </a:t>
            </a:r>
            <a:br>
              <a:rPr lang="ru-RU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</a:br>
            <a:r>
              <a:rPr lang="ru-RU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КРИСТАЛЛЫ?»</a:t>
            </a:r>
            <a:endParaRPr lang="ru-RU" b="1" dirty="0">
              <a:solidFill>
                <a:srgbClr val="C00000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552" y="2636912"/>
            <a:ext cx="8208912" cy="381642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(АЛГОРИТМ РАБОТЫ ЮНОГО ИССЛЕДОВАТЕЛЯ)</a:t>
            </a:r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1800" dirty="0" smtClean="0"/>
              <a:t>                                                            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                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          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                              ЧОУ «Гимназия №1»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г. Новороссийск, 2015</a:t>
            </a:r>
          </a:p>
          <a:p>
            <a:pPr algn="r">
              <a:buNone/>
            </a:pPr>
            <a:endParaRPr lang="ru-RU" dirty="0"/>
          </a:p>
        </p:txBody>
      </p:sp>
      <p:pic>
        <p:nvPicPr>
          <p:cNvPr id="2051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336" y="188640"/>
            <a:ext cx="1095375" cy="1428750"/>
          </a:xfrm>
          <a:prstGeom prst="rect">
            <a:avLst/>
          </a:prstGeom>
          <a:noFill/>
        </p:spPr>
      </p:pic>
      <p:pic>
        <p:nvPicPr>
          <p:cNvPr id="2" name="Picture 2" descr="C:\Users\1\Desktop\DSC_0003.jpg"/>
          <p:cNvPicPr>
            <a:picLocks noChangeAspect="1" noChangeArrowheads="1"/>
          </p:cNvPicPr>
          <p:nvPr/>
        </p:nvPicPr>
        <p:blipFill>
          <a:blip r:embed="rId4" cstate="email">
            <a:lum bright="10000" contrast="10000"/>
          </a:blip>
          <a:srcRect/>
          <a:stretch>
            <a:fillRect/>
          </a:stretch>
        </p:blipFill>
        <p:spPr bwMode="auto">
          <a:xfrm>
            <a:off x="395536" y="3356992"/>
            <a:ext cx="432048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22198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! Чем дольше лежат кристаллы в красящем растворе, тем размер кристаллов больше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Аналитический этап.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Выводы.</a:t>
            </a:r>
          </a:p>
          <a:p>
            <a:pPr algn="ctr">
              <a:buNone/>
            </a:pP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27984" y="1700808"/>
            <a:ext cx="4392488" cy="360040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Кристаллы можно вырастить в обычных условиях на предметах яйцеобразной формы, если соблюдать все условия и  рекомендации по выращиванию кристаллов. </a:t>
            </a: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Выявлены свойства кристаллов: растут быстро; величина кристаллов зависит от длительности пребывания кристаллов в растворе; кристаллы хрупкие; они блестят.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Picture 10" descr="E:\для альбома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60648"/>
            <a:ext cx="899592" cy="674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http://im3-tub-ru.yandex.net/i?id=6133eed29e0c05c5be30bca2a9910d1b-62-144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84368" y="260648"/>
            <a:ext cx="720080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1\Desktop\фото эксперимента\17 куриное яйцо 3 ден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2492896"/>
            <a:ext cx="3600400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2" descr="C:\Users\1\Desktop\фото эксперимента\DSC_0032 (2).jpg"/>
          <p:cNvPicPr>
            <a:picLocks noChangeAspect="1" noChangeArrowheads="1"/>
          </p:cNvPicPr>
          <p:nvPr/>
        </p:nvPicPr>
        <p:blipFill>
          <a:blip r:embed="rId6" cstate="email">
            <a:lum bright="10000" contrast="10000"/>
          </a:blip>
          <a:srcRect/>
          <a:stretch>
            <a:fillRect/>
          </a:stretch>
        </p:blipFill>
        <p:spPr bwMode="auto">
          <a:xfrm>
            <a:off x="6804248" y="3645024"/>
            <a:ext cx="212372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1\Desktop\DSC_0006.jpg"/>
          <p:cNvPicPr>
            <a:picLocks noChangeAspect="1" noChangeArrowheads="1"/>
          </p:cNvPicPr>
          <p:nvPr/>
        </p:nvPicPr>
        <p:blipFill>
          <a:blip r:embed="rId7" cstate="email">
            <a:lum contrast="10000"/>
          </a:blip>
          <a:srcRect/>
          <a:stretch>
            <a:fillRect/>
          </a:stretch>
        </p:blipFill>
        <p:spPr bwMode="auto">
          <a:xfrm>
            <a:off x="3275856" y="4437112"/>
            <a:ext cx="3498877" cy="2211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63688" y="332656"/>
            <a:ext cx="6984776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   Этот альбом создан для того, чтобы научить ребенка- исследователя выращивать   кристаллы жеоды(предмета, формой напоминающего яйцо), наблюдать за  ростом кристаллов, познакомиться со свойствами кристаллов.  </a:t>
            </a:r>
          </a:p>
          <a:p>
            <a:pPr algn="just">
              <a:buNone/>
            </a:pPr>
            <a:r>
              <a:rPr lang="ru-RU" sz="2400" dirty="0" smtClean="0"/>
              <a:t>         Чтобы ребенку было интересно, взрослому необходимо  быть рядом, ненавязчиво направлять юного исследователя, помогать ему на некоторых этапах работы.</a:t>
            </a:r>
          </a:p>
          <a:p>
            <a:pPr algn="just">
              <a:buNone/>
            </a:pPr>
            <a:r>
              <a:rPr lang="ru-RU" sz="2400" dirty="0" smtClean="0"/>
              <a:t>         Внимательно смотрите на фотографии, читайте текст, и вы сможете вырастить кристаллы и получить истинное удовольствие от  их красоты.</a:t>
            </a:r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1027" name="Picture 3" descr="E:\для альбома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5013176"/>
            <a:ext cx="1512168" cy="1608690"/>
          </a:xfrm>
          <a:prstGeom prst="rect">
            <a:avLst/>
          </a:prstGeom>
          <a:noFill/>
        </p:spPr>
      </p:pic>
      <p:pic>
        <p:nvPicPr>
          <p:cNvPr id="6" name="Picture 3" descr="E:\для альбома\iKE3KD9H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332656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376" y="260648"/>
            <a:ext cx="792088" cy="103315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9225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Справа для взрослого</a:t>
            </a:r>
            <a:r>
              <a:rPr lang="ru-RU" sz="2000" dirty="0" smtClean="0"/>
              <a:t>.</a:t>
            </a:r>
          </a:p>
          <a:p>
            <a:r>
              <a:rPr lang="ru-RU" sz="1600" b="1" dirty="0" smtClean="0"/>
              <a:t>Жеода</a:t>
            </a:r>
            <a:r>
              <a:rPr lang="ru-RU" sz="1600" dirty="0" smtClean="0"/>
              <a:t> – греческое слово «</a:t>
            </a:r>
            <a:r>
              <a:rPr lang="ru-RU" sz="1600" dirty="0" err="1" smtClean="0"/>
              <a:t>геода</a:t>
            </a:r>
            <a:r>
              <a:rPr lang="ru-RU" sz="1600" dirty="0" smtClean="0"/>
              <a:t>». Обозначает оно предмет, формой подобный Земле; в данном случае имеется в виду округлое образование в грунте. Кора такого образования тверда, внутри – полость, иногда сплошь заполненная кристаллизованными минералами, друзами самоцветного камня; иногда свободная в центре.</a:t>
            </a:r>
          </a:p>
          <a:p>
            <a:endParaRPr lang="ru-RU" dirty="0"/>
          </a:p>
        </p:txBody>
      </p:sp>
      <p:pic>
        <p:nvPicPr>
          <p:cNvPr id="8" name="Picture 2" descr="F:\жеоды\0_108b1_d2e0cc05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4035938"/>
            <a:ext cx="2736304" cy="2301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5050" y="273050"/>
            <a:ext cx="5317430" cy="58531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</a:rPr>
              <a:t>Тема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: </a:t>
            </a:r>
            <a:r>
              <a:rPr lang="ru-RU" sz="2400" b="1" dirty="0" smtClean="0">
                <a:solidFill>
                  <a:schemeClr val="tx2"/>
                </a:solidFill>
              </a:rPr>
              <a:t>«Как         	создать обыкновенное   чудо - вырастить кристаллы?».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/>
              <a:t>Цель исследования</a:t>
            </a:r>
            <a:r>
              <a:rPr lang="ru-RU" sz="1800" dirty="0" smtClean="0"/>
              <a:t>: самостоятельно вырастить кристаллы на половинке яичной скорлупы.</a:t>
            </a:r>
          </a:p>
          <a:p>
            <a:pPr>
              <a:buNone/>
            </a:pPr>
            <a:r>
              <a:rPr lang="ru-RU" sz="1800" b="1" dirty="0" smtClean="0"/>
              <a:t>Гипотеза:  </a:t>
            </a:r>
            <a:r>
              <a:rPr lang="ru-RU" sz="1800" dirty="0" smtClean="0"/>
              <a:t>возможно (допустим, предположим), что   кристаллы можно вырастить самому в обычных условиях.</a:t>
            </a:r>
          </a:p>
          <a:p>
            <a:pPr>
              <a:buNone/>
            </a:pPr>
            <a:r>
              <a:rPr lang="ru-RU" sz="1800" b="1" dirty="0" smtClean="0"/>
              <a:t>Задачи:</a:t>
            </a:r>
          </a:p>
          <a:p>
            <a:pPr lvl="0"/>
            <a:r>
              <a:rPr lang="ru-RU" sz="1800" dirty="0" smtClean="0"/>
              <a:t>Выявить свойства   кристаллов:  рост, скорость роста, блеск, размер.</a:t>
            </a:r>
          </a:p>
          <a:p>
            <a:pPr lvl="0"/>
            <a:r>
              <a:rPr lang="ru-RU" sz="1800" dirty="0" smtClean="0"/>
              <a:t>Сравнить и проанализировать, на каких яйцах - куриных или пластмассовых -  вырастут более красивые кристаллы.</a:t>
            </a:r>
          </a:p>
          <a:p>
            <a:pPr lvl="0"/>
            <a:r>
              <a:rPr lang="ru-RU" sz="1800" dirty="0" smtClean="0"/>
              <a:t>Вырастить кристаллы для украшения комнаты или для сувениров.</a:t>
            </a:r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000" b="1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548680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Методы исследования</a:t>
            </a:r>
            <a:endParaRPr lang="ru-RU" sz="2000" dirty="0"/>
          </a:p>
        </p:txBody>
      </p:sp>
      <p:pic>
        <p:nvPicPr>
          <p:cNvPr id="9" name="Picture 2" descr="C:\Users\1\Desktop\iWYV100OQ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7" y="1052736"/>
            <a:ext cx="1598578" cy="1296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E:\для альбома\DSC_00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3608" y="2996952"/>
            <a:ext cx="1008112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3" descr="E:\для альбома\глаз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3356992"/>
            <a:ext cx="1224136" cy="961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0" descr="E:\для альбома\i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4581128"/>
            <a:ext cx="1440160" cy="1080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4" descr="http://im3-tub-ru.yandex.net/i?id=6133eed29e0c05c5be30bca2a9910d1b-62-144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3968" y="4725144"/>
            <a:ext cx="1168102" cy="11681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E:\для альбома\Рисунок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5576" y="980728"/>
            <a:ext cx="1512168" cy="12161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TextBox 14"/>
          <p:cNvSpPr txBox="1"/>
          <p:nvPr/>
        </p:nvSpPr>
        <p:spPr>
          <a:xfrm>
            <a:off x="2411760" y="1700808"/>
            <a:ext cx="2363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Спросить у взрослого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95736" y="3284984"/>
            <a:ext cx="1595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эксперимент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242088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Изучить информацию в интернете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364502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наблюдение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5661248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Сравнение результатов исследования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36096" y="515719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Анализ и обобщение результатов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92080" y="15567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92845" y="15107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3568" y="3356992"/>
            <a:ext cx="5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4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501317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23928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Подготовительный этап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4040188" cy="2304256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         Подготовить необходимый 		материал</a:t>
            </a:r>
            <a:r>
              <a:rPr lang="ru-RU" sz="2000" b="0" dirty="0" smtClean="0"/>
              <a:t>:</a:t>
            </a:r>
          </a:p>
          <a:p>
            <a:r>
              <a:rPr lang="ru-RU" sz="2000" b="0" dirty="0" smtClean="0"/>
              <a:t> пустое яйцо(скорлупа), квасцы(порошок), клей ПВА, кисточка для клея, краситель для яиц, горячая вода, ложка, поднос, клеенка, ножницы.</a:t>
            </a:r>
            <a:endParaRPr lang="ru-RU" sz="2000" b="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932040" y="1535112"/>
            <a:ext cx="3754760" cy="11738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Выдуть яйцо</a:t>
            </a:r>
          </a:p>
          <a:p>
            <a:pPr algn="ctr"/>
            <a:r>
              <a:rPr lang="ru-RU" sz="2000" b="0" dirty="0" smtClean="0"/>
              <a:t>( сделать дырочки с двух сторон)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!</a:t>
            </a:r>
            <a:r>
              <a:rPr lang="ru-RU" sz="2000" dirty="0" smtClean="0"/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Нужна помощь взрослого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336" y="188640"/>
            <a:ext cx="1095375" cy="1428750"/>
          </a:xfrm>
          <a:prstGeom prst="rect">
            <a:avLst/>
          </a:prstGeom>
          <a:noFill/>
        </p:spPr>
      </p:pic>
      <p:pic>
        <p:nvPicPr>
          <p:cNvPr id="14" name="Picture 3" descr="C:\Users\1\Desktop\фото эксперимента\1. необходимый материал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212976"/>
            <a:ext cx="4325906" cy="3270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2" descr="C:\Users\1\Desktop\DSC_003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lum bright="10000" contrast="10000"/>
          </a:blip>
          <a:srcRect/>
          <a:stretch>
            <a:fillRect/>
          </a:stretch>
        </p:blipFill>
        <p:spPr bwMode="auto">
          <a:xfrm rot="5400000">
            <a:off x="5328081" y="3392997"/>
            <a:ext cx="3384378" cy="27363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2" descr="C:\Users\1\Desktop\iWYV100OQ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520" y="404664"/>
            <a:ext cx="827584" cy="6710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Подготовительный этап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1512168"/>
          </a:xfrm>
        </p:spPr>
        <p:txBody>
          <a:bodyPr>
            <a:normAutofit lnSpcReduction="10000"/>
          </a:bodyPr>
          <a:lstStyle/>
          <a:p>
            <a:r>
              <a:rPr lang="ru-RU" b="0" dirty="0" smtClean="0"/>
              <a:t>Аккуратно разрезать яйцо маникюрными ножницами на 2 половинки.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! Нужна помощь взрослого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1008111"/>
          </a:xfrm>
        </p:spPr>
        <p:txBody>
          <a:bodyPr>
            <a:normAutofit fontScale="92500" lnSpcReduction="10000"/>
          </a:bodyPr>
          <a:lstStyle/>
          <a:p>
            <a:r>
              <a:rPr lang="ru-RU" b="0" dirty="0" smtClean="0"/>
              <a:t>Промыть внутреннюю поверхность яйца под краном, снять </a:t>
            </a:r>
            <a:r>
              <a:rPr lang="ru-RU" b="0" dirty="0" err="1" smtClean="0"/>
              <a:t>пленочку</a:t>
            </a:r>
            <a:endParaRPr lang="ru-RU" b="0" dirty="0"/>
          </a:p>
        </p:txBody>
      </p:sp>
      <p:pic>
        <p:nvPicPr>
          <p:cNvPr id="4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337" y="188640"/>
            <a:ext cx="936104" cy="1221005"/>
          </a:xfrm>
          <a:prstGeom prst="rect">
            <a:avLst/>
          </a:prstGeom>
          <a:noFill/>
        </p:spPr>
      </p:pic>
      <p:pic>
        <p:nvPicPr>
          <p:cNvPr id="10" name="Picture 2" descr="C:\Users\1\Desktop\фото эксперимента\3 разрезаем яйц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3212976"/>
            <a:ext cx="3312368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3" descr="C:\Users\1\Desktop\фото эксперимента\4. мою яйцо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2492896"/>
            <a:ext cx="3168352" cy="2007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2" descr="C:\Users\1\Desktop\фото эксперимента\5. просыхает после мытья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216" y="4797152"/>
            <a:ext cx="2232248" cy="1822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148064" y="5877272"/>
            <a:ext cx="2232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Положить просушить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Основной этап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Первый день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/>
          <a:lstStyle/>
          <a:p>
            <a:r>
              <a:rPr lang="ru-RU" b="0" dirty="0" smtClean="0"/>
              <a:t>Намазать внутреннюю поверхность яйца клеем ПВА</a:t>
            </a:r>
            <a:endParaRPr lang="ru-RU" b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60032" y="1268761"/>
            <a:ext cx="3826768" cy="576064"/>
          </a:xfrm>
        </p:spPr>
        <p:txBody>
          <a:bodyPr>
            <a:normAutofit fontScale="25000" lnSpcReduction="20000"/>
          </a:bodyPr>
          <a:lstStyle/>
          <a:p>
            <a:endParaRPr lang="ru-RU" b="0" dirty="0" smtClean="0"/>
          </a:p>
          <a:p>
            <a:endParaRPr lang="ru-RU" sz="8000" b="0" dirty="0" smtClean="0"/>
          </a:p>
          <a:p>
            <a:endParaRPr lang="ru-RU" sz="8000" b="0" dirty="0" smtClean="0"/>
          </a:p>
          <a:p>
            <a:endParaRPr lang="ru-RU" sz="8000" b="0" dirty="0" smtClean="0"/>
          </a:p>
          <a:p>
            <a:r>
              <a:rPr lang="ru-RU" sz="8000" b="0" dirty="0" smtClean="0"/>
              <a:t>Посыпать яйцо квасцами </a:t>
            </a:r>
            <a:endParaRPr lang="ru-RU" sz="6200" dirty="0"/>
          </a:p>
        </p:txBody>
      </p:sp>
      <p:pic>
        <p:nvPicPr>
          <p:cNvPr id="9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337" y="188640"/>
            <a:ext cx="936104" cy="1221005"/>
          </a:xfrm>
          <a:prstGeom prst="rect">
            <a:avLst/>
          </a:prstGeom>
          <a:noFill/>
        </p:spPr>
      </p:pic>
      <p:pic>
        <p:nvPicPr>
          <p:cNvPr id="11" name="Picture 4" descr="C:\Users\1\Desktop\фото эксперимента\7 присыпала квасцами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4048" y="1916832"/>
            <a:ext cx="3096344" cy="2274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E:\фото эксперимента\DSC_00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2780928"/>
            <a:ext cx="3744416" cy="2272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фото эксперимента\DSC_0039.jpg"/>
          <p:cNvPicPr>
            <a:picLocks noChangeAspect="1" noChangeArrowheads="1"/>
          </p:cNvPicPr>
          <p:nvPr/>
        </p:nvPicPr>
        <p:blipFill>
          <a:blip r:embed="rId6" cstate="email">
            <a:lum bright="-10000"/>
          </a:blip>
          <a:srcRect/>
          <a:stretch>
            <a:fillRect/>
          </a:stretch>
        </p:blipFill>
        <p:spPr bwMode="auto">
          <a:xfrm>
            <a:off x="5148064" y="4869160"/>
            <a:ext cx="316835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9" descr="E:\для альбома\DSC_001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5536" y="260648"/>
            <a:ext cx="1008112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5292080" y="4581128"/>
            <a:ext cx="304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Поставить на ночь высохнуть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Основной этап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Второй день</a:t>
            </a:r>
            <a:endParaRPr lang="ru-RU" sz="3100" b="1" dirty="0">
              <a:solidFill>
                <a:schemeClr val="tx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20080"/>
          </a:xfrm>
        </p:spPr>
        <p:txBody>
          <a:bodyPr>
            <a:normAutofit/>
          </a:bodyPr>
          <a:lstStyle/>
          <a:p>
            <a:r>
              <a:rPr lang="ru-RU" sz="1800" b="0" dirty="0" smtClean="0"/>
              <a:t>Налить в посуду очень горячую воду,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( ! Помощь взрослого)</a:t>
            </a:r>
            <a:endParaRPr lang="ru-RU" sz="1800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936104"/>
          </a:xfrm>
        </p:spPr>
        <p:txBody>
          <a:bodyPr>
            <a:normAutofit fontScale="62500" lnSpcReduction="20000"/>
          </a:bodyPr>
          <a:lstStyle/>
          <a:p>
            <a:r>
              <a:rPr lang="ru-RU" sz="2500" b="0" dirty="0" smtClean="0"/>
              <a:t>Высыпать в красящий  раствор  все оставшиеся квасцы, размешать до полного растворения порошка.</a:t>
            </a:r>
          </a:p>
          <a:p>
            <a:r>
              <a:rPr lang="ru-RU" sz="2500" dirty="0" smtClean="0">
                <a:solidFill>
                  <a:srgbClr val="C00000"/>
                </a:solidFill>
              </a:rPr>
              <a:t>! Дать раствору остыть</a:t>
            </a:r>
            <a:endParaRPr lang="ru-RU" sz="2500" dirty="0" smtClean="0"/>
          </a:p>
          <a:p>
            <a:endParaRPr lang="ru-RU" b="0" dirty="0"/>
          </a:p>
        </p:txBody>
      </p:sp>
      <p:pic>
        <p:nvPicPr>
          <p:cNvPr id="4" name="Picture 3" descr="E:\для альбома\iKE3KD9H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56376" y="188640"/>
            <a:ext cx="936104" cy="1221005"/>
          </a:xfrm>
          <a:prstGeom prst="rect">
            <a:avLst/>
          </a:prstGeom>
          <a:noFill/>
        </p:spPr>
      </p:pic>
      <p:pic>
        <p:nvPicPr>
          <p:cNvPr id="10" name="Picture 2" descr="C:\Users\1\Desktop\фото эксперимента\9- наливаем воу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2132856"/>
            <a:ext cx="3314700" cy="1866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3" descr="C:\Users\1\Desktop\фото эксперимента\10- добавляем в воду краситель.jpg"/>
          <p:cNvPicPr>
            <a:picLocks noChangeAspect="1" noChangeArrowheads="1"/>
          </p:cNvPicPr>
          <p:nvPr/>
        </p:nvPicPr>
        <p:blipFill>
          <a:blip r:embed="rId6" cstate="email"/>
          <a:srcRect r="-2212"/>
          <a:stretch>
            <a:fillRect/>
          </a:stretch>
        </p:blipFill>
        <p:spPr bwMode="auto">
          <a:xfrm>
            <a:off x="395536" y="4797152"/>
            <a:ext cx="3240360" cy="1827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4" descr="C:\Users\1\Desktop\фото эксперимента\12- высыпала квасцы в красящий раствор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104" y="2132856"/>
            <a:ext cx="307657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5" descr="C:\Users\1\Desktop\фото эксперимента\1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5400000">
            <a:off x="7004270" y="4741146"/>
            <a:ext cx="197622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1\Desktop\фото эксперимента\14 опускаю яйцо  в раствор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5400000">
            <a:off x="4641949" y="4727203"/>
            <a:ext cx="1700807" cy="1984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9" descr="E:\для альбома\DSC_0018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3528" y="260648"/>
            <a:ext cx="1008112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4716016" y="41490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Осторожно опустить яйцо в раствор, оставить на ночь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407707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Высыпать краситель в посуду, хорошо перемешать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Основной этап.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2"/>
                </a:solidFill>
              </a:rPr>
              <a:t>Наблюдение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b="0" dirty="0" smtClean="0"/>
              <a:t>Кристаллы росли в красящем растворе 1 день. Осторожно  достать ложкой и рассмотреть кристаллы</a:t>
            </a:r>
            <a:endParaRPr lang="ru-RU" sz="1800" b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720080"/>
          </a:xfrm>
        </p:spPr>
        <p:txBody>
          <a:bodyPr>
            <a:normAutofit fontScale="40000" lnSpcReduction="20000"/>
          </a:bodyPr>
          <a:lstStyle/>
          <a:p>
            <a:endParaRPr lang="ru-RU" b="0" dirty="0" smtClean="0"/>
          </a:p>
          <a:p>
            <a:r>
              <a:rPr lang="ru-RU" sz="3600" b="0" dirty="0" smtClean="0"/>
              <a:t>Кристаллы росли 2 дня.</a:t>
            </a:r>
          </a:p>
          <a:p>
            <a:r>
              <a:rPr lang="ru-RU" sz="3600" b="0" dirty="0" smtClean="0"/>
              <a:t> Достать ложкой, дать кристаллам высохнуть.</a:t>
            </a:r>
            <a:endParaRPr lang="ru-RU" sz="3600" dirty="0"/>
          </a:p>
        </p:txBody>
      </p:sp>
      <p:pic>
        <p:nvPicPr>
          <p:cNvPr id="9" name="Picture 3" descr="E:\для альбома\iKE3KD9H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84368" y="188640"/>
            <a:ext cx="936104" cy="1221005"/>
          </a:xfrm>
          <a:prstGeom prst="rect">
            <a:avLst/>
          </a:prstGeom>
          <a:noFill/>
        </p:spPr>
      </p:pic>
      <p:pic>
        <p:nvPicPr>
          <p:cNvPr id="10" name="Picture 3" descr="E:\для альбома\глаз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188640"/>
            <a:ext cx="1224136" cy="961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 descr="C:\Users\1\Desktop\фото эксперимента\15-куриное  в 1 ден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lum bright="20000"/>
          </a:blip>
          <a:srcRect/>
          <a:stretch>
            <a:fillRect/>
          </a:stretch>
        </p:blipFill>
        <p:spPr bwMode="auto">
          <a:xfrm>
            <a:off x="467543" y="4293096"/>
            <a:ext cx="3374857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C:\Users\1\Desktop\фото эксперимента\DSC_0015.jpg"/>
          <p:cNvPicPr>
            <a:picLocks noChangeAspect="1" noChangeArrowheads="1"/>
          </p:cNvPicPr>
          <p:nvPr/>
        </p:nvPicPr>
        <p:blipFill>
          <a:blip r:embed="rId6" cstate="email">
            <a:lum contrast="10000"/>
          </a:blip>
          <a:srcRect/>
          <a:stretch>
            <a:fillRect/>
          </a:stretch>
        </p:blipFill>
        <p:spPr bwMode="auto">
          <a:xfrm>
            <a:off x="323528" y="2276872"/>
            <a:ext cx="2736304" cy="2011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1\Desktop\DSC_0006.jpg"/>
          <p:cNvPicPr>
            <a:picLocks noChangeAspect="1" noChangeArrowheads="1"/>
          </p:cNvPicPr>
          <p:nvPr/>
        </p:nvPicPr>
        <p:blipFill>
          <a:blip r:embed="rId7" cstate="email">
            <a:lum contrast="10000"/>
          </a:blip>
          <a:srcRect/>
          <a:stretch>
            <a:fillRect/>
          </a:stretch>
        </p:blipFill>
        <p:spPr bwMode="auto">
          <a:xfrm>
            <a:off x="4716016" y="1628800"/>
            <a:ext cx="3576440" cy="2240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1\Desktop\DSC_0003.jpg"/>
          <p:cNvPicPr>
            <a:picLocks noChangeAspect="1" noChangeArrowheads="1"/>
          </p:cNvPicPr>
          <p:nvPr/>
        </p:nvPicPr>
        <p:blipFill>
          <a:blip r:embed="rId8" cstate="email">
            <a:lum bright="10000" contrast="10000"/>
          </a:blip>
          <a:srcRect/>
          <a:stretch>
            <a:fillRect/>
          </a:stretch>
        </p:blipFill>
        <p:spPr bwMode="auto">
          <a:xfrm>
            <a:off x="4932040" y="3933056"/>
            <a:ext cx="3744416" cy="2450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335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АЛЬБОМ  «КАК ВЫРАСТИТЬ  КРИСТАЛЛЫ?»</vt:lpstr>
      <vt:lpstr>Слайд 2</vt:lpstr>
      <vt:lpstr> </vt:lpstr>
      <vt:lpstr>   </vt:lpstr>
      <vt:lpstr>Подготовительный этап </vt:lpstr>
      <vt:lpstr>Подготовительный этап</vt:lpstr>
      <vt:lpstr>Основной этап  Первый день</vt:lpstr>
      <vt:lpstr>Основной этап Второй день</vt:lpstr>
      <vt:lpstr>Основной этап. Наблюдение</vt:lpstr>
      <vt:lpstr>! Чем дольше лежат кристаллы в красящем растворе, тем размер кристаллов больше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84</cp:revision>
  <dcterms:modified xsi:type="dcterms:W3CDTF">2015-02-21T14:30:24Z</dcterms:modified>
</cp:coreProperties>
</file>