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E4F83E-AB0E-4827-9A6D-831F9F49CA4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A6A036-7EA2-4341-AA3A-75265202E91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рисунки 23.02.15\P1020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«Командир.»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рисунки 23.02.15\P10208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« Военная техника.»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рисунки 23.02.15\P1020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«Наша авиация.»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рисунки 23.02.15\P1020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«Моряк.»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рисунки 23.02.15\P1020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«ВВС»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рисунки 23.02.15\P1020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23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                   «Командир.»</vt:lpstr>
      <vt:lpstr>            « Военная техника.»</vt:lpstr>
      <vt:lpstr>              «Наша авиация.»</vt:lpstr>
      <vt:lpstr>                       «Моряк.»</vt:lpstr>
      <vt:lpstr>                        «ВВС»</vt:lpstr>
      <vt:lpstr>       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Петровна</dc:creator>
  <cp:lastModifiedBy>Пользователь</cp:lastModifiedBy>
  <cp:revision>12</cp:revision>
  <dcterms:created xsi:type="dcterms:W3CDTF">2015-02-22T09:52:12Z</dcterms:created>
  <dcterms:modified xsi:type="dcterms:W3CDTF">2015-02-26T10:37:54Z</dcterms:modified>
</cp:coreProperties>
</file>