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0A0D4C-A524-41D5-B5C5-2C0144A6EEA6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6DCDDE-0565-4ED4-8935-B6C7A65047C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на тему «Зима, Новый год»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Васильева М. С.</a:t>
            </a:r>
          </a:p>
          <a:p>
            <a:r>
              <a:rPr lang="ru-RU" dirty="0" smtClean="0"/>
              <a:t>2015 год.</a:t>
            </a:r>
            <a:endParaRPr lang="ru-RU" dirty="0"/>
          </a:p>
        </p:txBody>
      </p:sp>
      <p:pic>
        <p:nvPicPr>
          <p:cNvPr id="4" name="Рисунок 3" descr="0a1767b73684d82726af6478d2fe1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402524"/>
            <a:ext cx="4071966" cy="3050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86388"/>
            <a:ext cx="8429684" cy="10715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неба падают зимою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кружатся над замлею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Легкие пушинки,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Белые 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919059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2"/>
            <a:ext cx="7000924" cy="50100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305800" cy="135732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 лето стояли,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Зимы ожидали.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Дождались поры –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Помчались с горы.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95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405578" cy="4272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2357454" cy="408223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Наступили холода.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Обернулась в лед вода.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Длинноухий зайка серый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Обернулся зайка белым.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Перестал медведь реветь: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спячку впал в бору медведь.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скажет, кто знает,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71546"/>
            <a:ext cx="6533961" cy="4905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2786082" cy="393935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за странный человек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Прибыл в двадцать первый век: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Морковный нос, в руке метла,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Боится солнца и тепла?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a2ad5ec5f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00174"/>
            <a:ext cx="6215106" cy="4661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543428" cy="57150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с огромнейшим мешком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Через лес идет пешком…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Может, это людоед?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Нет!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сегодня встал чуть свет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несет мешок конфет…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Может, это ваш сосед?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Нет.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приходит в Новый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на ёлке свет зажжет?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Включит нам электрик свет?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Нет!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же это? Вот вопрос!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Ну, конечно…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8154a0948ed126ceb87f1ebd5b2a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467229" cy="6498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2357454" cy="39393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Дел у меня немало –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белым одеялом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Всю землю укрываю,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лед реки убираю,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Белю поля, дома,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Зовут меня…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95598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000108"/>
            <a:ext cx="6470409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071834" cy="335758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нам домой под Новый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Кто-то из лесу придет,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Вся пушистая, в иголках,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зовут ту гостью 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a335d0a15bf7d6388fd6596e473f5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906" y="0"/>
            <a:ext cx="5649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14668" cy="38679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ну-ка, ребята,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угадает: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десятерых братьев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Двух шуб хватает.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68177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642918"/>
            <a:ext cx="4572032" cy="5852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2428892" cy="39393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Любит зернышки клевать,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2" y="0"/>
            <a:ext cx="64036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186766" cy="15716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коня у меня, два коня.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воде они возят меня.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вода тверда, словно каменная.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6661208587482-i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28"/>
            <a:ext cx="6972349" cy="43577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65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Загадки на тему «Зима, Новый год»</vt:lpstr>
      <vt:lpstr>Наступили холода. Обернулась в лед вода. Длинноухий зайка серый Обернулся зайка белым. Перестал медведь реветь: В спячку впал в бору медведь. Кто скажет, кто знает, Когда это бывает?</vt:lpstr>
      <vt:lpstr>Что за странный человек Прибыл в двадцать первый век: Морковный нос, в руке метла, Боится солнца и тепла?</vt:lpstr>
      <vt:lpstr>Кто с огромнейшим мешком Через лес идет пешком… Может, это людоед? - Нет!  Кто сегодня встал чуть свет И несет мешок конфет… Может, это ваш сосед? - Нет.  Кто приходит в Новый год И на ёлке свет зажжет? Включит нам электрик свет? - Нет! Кто же это? Вот вопрос! Ну, конечно…</vt:lpstr>
      <vt:lpstr>Дел у меня немало – Я белым одеялом Всю землю укрываю, В лед реки убираю, Белю поля, дома, Зовут меня…</vt:lpstr>
      <vt:lpstr>К нам домой под Новый год Кто-то из лесу придет, Вся пушистая, в иголках, А зовут ту гостью …</vt:lpstr>
      <vt:lpstr>А ну-ка, ребята, Кто угадает: На десятерых братьев Двух шуб хватает.</vt:lpstr>
      <vt:lpstr>Красногрудый, чернокрылый, Любит зернышки клевать, С первым снегом на рябине Он появится опять.</vt:lpstr>
      <vt:lpstr>Два коня у меня, два коня. По воде они возят меня. А вода тверда, словно каменная.</vt:lpstr>
      <vt:lpstr>С неба падают зимою И кружатся над замлею Легкие пушинки, Белые …</vt:lpstr>
      <vt:lpstr>Все лето стояли, Зимы ожидали. Дождались поры – Помчались с горы.</vt:lpstr>
    </vt:vector>
  </TitlesOfParts>
  <Company>Diavol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на тему «Зима, Новый год»</dc:title>
  <dc:creator>marina</dc:creator>
  <cp:lastModifiedBy>marina</cp:lastModifiedBy>
  <cp:revision>3</cp:revision>
  <dcterms:created xsi:type="dcterms:W3CDTF">2015-01-18T13:40:59Z</dcterms:created>
  <dcterms:modified xsi:type="dcterms:W3CDTF">2015-01-18T14:03:24Z</dcterms:modified>
</cp:coreProperties>
</file>