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F83E-AB0E-4827-9A6D-831F9F49CA4E}" type="datetimeFigureOut">
              <a:rPr lang="ru-RU" smtClean="0">
                <a:solidFill>
                  <a:srgbClr val="F4E7ED"/>
                </a:solidFill>
              </a:rPr>
              <a:pPr/>
              <a:t>26.02.2015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6A036-7EA2-4341-AA3A-75265202E914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17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F83E-AB0E-4827-9A6D-831F9F49CA4E}" type="datetimeFigureOut">
              <a:rPr lang="ru-RU" smtClean="0">
                <a:solidFill>
                  <a:srgbClr val="F4E7ED"/>
                </a:solidFill>
              </a:rPr>
              <a:pPr/>
              <a:t>26.02.2015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A036-7EA2-4341-AA3A-75265202E914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4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F83E-AB0E-4827-9A6D-831F9F49CA4E}" type="datetimeFigureOut">
              <a:rPr lang="ru-RU" smtClean="0">
                <a:solidFill>
                  <a:srgbClr val="F4E7ED"/>
                </a:solidFill>
              </a:rPr>
              <a:pPr/>
              <a:t>26.02.2015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A036-7EA2-4341-AA3A-75265202E914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8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E4F83E-AB0E-4827-9A6D-831F9F49CA4E}" type="datetimeFigureOut">
              <a:rPr lang="ru-RU" smtClean="0">
                <a:solidFill>
                  <a:srgbClr val="F4E7ED"/>
                </a:solidFill>
              </a:rPr>
              <a:pPr/>
              <a:t>26.02.2015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FA6A036-7EA2-4341-AA3A-75265202E914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2673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F83E-AB0E-4827-9A6D-831F9F49CA4E}" type="datetimeFigureOut">
              <a:rPr lang="ru-RU" smtClean="0">
                <a:solidFill>
                  <a:srgbClr val="F4E7ED"/>
                </a:solidFill>
              </a:rPr>
              <a:pPr/>
              <a:t>26.02.2015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A036-7EA2-4341-AA3A-75265202E914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49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F83E-AB0E-4827-9A6D-831F9F49CA4E}" type="datetimeFigureOut">
              <a:rPr lang="ru-RU" smtClean="0">
                <a:solidFill>
                  <a:srgbClr val="F4E7ED"/>
                </a:solidFill>
              </a:rPr>
              <a:pPr/>
              <a:t>26.02.2015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A036-7EA2-4341-AA3A-75265202E914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0497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A036-7EA2-4341-AA3A-75265202E914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F83E-AB0E-4827-9A6D-831F9F49CA4E}" type="datetimeFigureOut">
              <a:rPr lang="ru-RU" smtClean="0">
                <a:solidFill>
                  <a:srgbClr val="F4E7ED"/>
                </a:solidFill>
              </a:rPr>
              <a:pPr/>
              <a:t>26.02.2015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76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F83E-AB0E-4827-9A6D-831F9F49CA4E}" type="datetimeFigureOut">
              <a:rPr lang="ru-RU" smtClean="0">
                <a:solidFill>
                  <a:srgbClr val="F4E7ED"/>
                </a:solidFill>
              </a:rPr>
              <a:pPr/>
              <a:t>26.02.2015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A036-7EA2-4341-AA3A-75265202E914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178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F83E-AB0E-4827-9A6D-831F9F49CA4E}" type="datetimeFigureOut">
              <a:rPr lang="ru-RU" smtClean="0">
                <a:solidFill>
                  <a:srgbClr val="F4E7ED"/>
                </a:solidFill>
              </a:rPr>
              <a:pPr/>
              <a:t>26.02.2015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A036-7EA2-4341-AA3A-75265202E914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1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E4F83E-AB0E-4827-9A6D-831F9F49CA4E}" type="datetimeFigureOut">
              <a:rPr lang="ru-RU" smtClean="0">
                <a:solidFill>
                  <a:srgbClr val="F4E7ED"/>
                </a:solidFill>
              </a:rPr>
              <a:pPr/>
              <a:t>26.02.2015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FA6A036-7EA2-4341-AA3A-75265202E914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68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F83E-AB0E-4827-9A6D-831F9F49CA4E}" type="datetimeFigureOut">
              <a:rPr lang="ru-RU" smtClean="0">
                <a:solidFill>
                  <a:srgbClr val="F4E7ED"/>
                </a:solidFill>
              </a:rPr>
              <a:pPr/>
              <a:t>26.02.2015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6A036-7EA2-4341-AA3A-75265202E914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66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FE4F83E-AB0E-4827-9A6D-831F9F49CA4E}" type="datetimeFigureOut">
              <a:rPr lang="ru-RU" smtClean="0">
                <a:solidFill>
                  <a:srgbClr val="F4E7ED"/>
                </a:solidFill>
              </a:rPr>
              <a:pPr/>
              <a:t>26.02.2015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4E7E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FA6A036-7EA2-4341-AA3A-75265202E914}" type="slidenum">
              <a:rPr lang="ru-RU" smtClean="0">
                <a:solidFill>
                  <a:srgbClr val="F4E7ED"/>
                </a:solidFill>
              </a:rPr>
              <a:pPr/>
              <a:t>‹#›</a:t>
            </a:fld>
            <a:endParaRPr lang="ru-RU">
              <a:solidFill>
                <a:srgbClr val="F4E7ED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80375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76672"/>
            <a:ext cx="7772400" cy="1508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Презентация : « НАШИ ЗАЩИТНИКИ.»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779756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рисунки 23.02.15\P10209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524000" y="1524000"/>
            <a:ext cx="6097385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11647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рисунки 23.02.15\P1020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«Отважный летчик 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539527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рисунки 23.02.15\P10208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«Наша армия сильна 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217337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рисунки 23.02.15\P10208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«Штурм.»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514457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рисунки 23.02.15\P10208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« Подводная лодка.»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97053"/>
      </p:ext>
    </p:extLst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Презентация : « НАШИ ЗАЩИТНИКИ.»</vt:lpstr>
      <vt:lpstr>Презентация PowerPoint</vt:lpstr>
      <vt:lpstr>             «Отважный летчик .»</vt:lpstr>
      <vt:lpstr>         «Наша армия сильна !»</vt:lpstr>
      <vt:lpstr>                      «Штурм.»</vt:lpstr>
      <vt:lpstr>         « Подводная лодка.»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: « НАШИ ЗАЩИТНИКИ.»</dc:title>
  <dc:creator>Пользователь</dc:creator>
  <cp:lastModifiedBy>Пользователь</cp:lastModifiedBy>
  <cp:revision>1</cp:revision>
  <dcterms:created xsi:type="dcterms:W3CDTF">2015-02-26T10:37:08Z</dcterms:created>
  <dcterms:modified xsi:type="dcterms:W3CDTF">2015-02-26T10:37:43Z</dcterms:modified>
</cp:coreProperties>
</file>