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861"/>
    <a:srgbClr val="62ED41"/>
    <a:srgbClr val="BAF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6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8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6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3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6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5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9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5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4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9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Relationship Id="rId9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990656" cy="1584176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21593999" lon="0" rev="21593999"/>
              </a:camera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600" b="1" dirty="0" smtClean="0">
                <a:solidFill>
                  <a:srgbClr val="F20861"/>
                </a:solidFill>
                <a:latin typeface="Comic Sans MS" pitchFamily="66" charset="0"/>
              </a:rPr>
              <a:t>«ИГРЫ С ЦВЕТОМ»</a:t>
            </a:r>
            <a:endParaRPr lang="ru-RU" sz="6600" b="1" dirty="0">
              <a:solidFill>
                <a:srgbClr val="F20861"/>
              </a:solidFill>
              <a:latin typeface="Comic Sans MS" pitchFamily="66" charset="0"/>
            </a:endParaRPr>
          </a:p>
        </p:txBody>
      </p:sp>
      <p:pic>
        <p:nvPicPr>
          <p:cNvPr id="1032" name="Picture 8" descr="http://static.freepik.com/free-photo/colorful-bright-ink-splashes-on-white-background_53-8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41" y="1484784"/>
            <a:ext cx="4953187" cy="42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31632" y="5013176"/>
            <a:ext cx="3312368" cy="14157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Составила: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Зиброва Елена Владимировна, 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воспитатель </a:t>
            </a:r>
          </a:p>
          <a:p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/>
              </a:rPr>
              <a:t>ГБДОУ детский сад № 78 </a:t>
            </a:r>
          </a:p>
          <a:p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/>
              </a:rPr>
              <a:t>"Жемчужинка"</a:t>
            </a:r>
            <a:endParaRPr lang="ru-RU" sz="1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2331" y="1468761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20861"/>
                </a:solidFill>
              </a:rPr>
              <a:t>Часть 2</a:t>
            </a:r>
            <a:endParaRPr lang="ru-RU" b="1" dirty="0">
              <a:solidFill>
                <a:srgbClr val="F20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100000">
              <a:srgbClr val="BAFD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Отгадай цвет: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Этот цвет – у светофора,                                             Цвет нарядный и красивый,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Или сзади у машины,                                                  Он подходит очень сливе,                                                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большого помидора                                                  Но не радует никак,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у маленькой малины.                                              Если на лице синяк.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(Красный)                                                                         (Фиолетовый)</a:t>
            </a: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И цыплята, и утята,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И лимоны, и бананы,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И китайские ребята,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И песочные барханы…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Мир наполнен этим цветом,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Цветом радости и счастья.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(Жёлтый)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encrypted-tbn1.gstatic.com/images?q=tbn:ANd9GcS2KTDqNOLbltPXXHLSovK-xR6yquNgvroiyqofpZ4UChv05Px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94088"/>
            <a:ext cx="2534468" cy="19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etradm.ru/images/kraski_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2050310" cy="16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colnyshko.ru/images/big/69abd7c99c0ea59c0a52cc1033ccce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7288"/>
            <a:ext cx="2592288" cy="21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832648" cy="1570186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минуту в землю врос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Разноцветный чудо мост.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Чудо-мастер смастерил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Мост высокий без перил.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(Радуга)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ена\Desktop\Учебно-методичнская разработка\радуг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2" y="1772816"/>
            <a:ext cx="75608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30932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в ней цветов? Столько же сколько и в цветовом спектре – семь!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Запомнить порядок их расположения поможет такая фраза: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ена\Desktop\Учебно-методичнская разработка\радуг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68759"/>
            <a:ext cx="7143750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E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Раскрась свою </a:t>
            </a:r>
            <a:r>
              <a:rPr lang="ru-RU" sz="5400" b="1" dirty="0" smtClean="0">
                <a:solidFill>
                  <a:srgbClr val="FF0000"/>
                </a:solidFill>
              </a:rPr>
              <a:t>р</a:t>
            </a:r>
            <a:r>
              <a:rPr lang="ru-RU" sz="5400" b="1" dirty="0" smtClean="0">
                <a:solidFill>
                  <a:srgbClr val="FFC000"/>
                </a:solidFill>
              </a:rPr>
              <a:t>а</a:t>
            </a:r>
            <a:r>
              <a:rPr lang="ru-RU" sz="5400" b="1" dirty="0" smtClean="0">
                <a:solidFill>
                  <a:srgbClr val="FFFF00"/>
                </a:solidFill>
              </a:rPr>
              <a:t>д</a:t>
            </a:r>
            <a:r>
              <a:rPr lang="ru-RU" sz="5400" b="1" dirty="0" smtClean="0">
                <a:solidFill>
                  <a:srgbClr val="00B050"/>
                </a:solidFill>
              </a:rPr>
              <a:t>у</a:t>
            </a:r>
            <a:r>
              <a:rPr lang="ru-RU" sz="5400" b="1" dirty="0" smtClean="0">
                <a:solidFill>
                  <a:srgbClr val="00B0F0"/>
                </a:solidFill>
              </a:rPr>
              <a:t>г</a:t>
            </a:r>
            <a:r>
              <a:rPr lang="ru-RU" sz="5400" b="1" dirty="0" smtClean="0">
                <a:solidFill>
                  <a:srgbClr val="0070C0"/>
                </a:solidFill>
              </a:rPr>
              <a:t>у</a:t>
            </a:r>
            <a:r>
              <a:rPr lang="ru-RU" sz="5400" b="1" dirty="0" smtClean="0">
                <a:solidFill>
                  <a:srgbClr val="7030A0"/>
                </a:solidFill>
              </a:rPr>
              <a:t>!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http://www.chudo-chado.ru/upload/iblock/7a5/7a5ead20b032ac3c0fa0dc2ba0bfe8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76664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/>
              <a:t>ЧЁРНЫЙ</a:t>
            </a:r>
            <a:r>
              <a:rPr lang="ru-RU" dirty="0" smtClean="0"/>
              <a:t> цвет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748883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/>
              <a:t>                                                                                 Чёрной бывает ночь</a:t>
            </a:r>
          </a:p>
          <a:p>
            <a:pPr marL="0" indent="0">
              <a:buNone/>
            </a:pPr>
            <a:r>
              <a:rPr lang="ru-RU" sz="1400" b="1" dirty="0" smtClean="0"/>
              <a:t>                                                                                 Без звёзд и огня             </a:t>
            </a:r>
          </a:p>
          <a:p>
            <a:endParaRPr lang="ru-RU" sz="1100" dirty="0" smtClean="0"/>
          </a:p>
          <a:p>
            <a:endParaRPr lang="ru-RU" sz="1100" dirty="0"/>
          </a:p>
          <a:p>
            <a:pPr marL="0" indent="0">
              <a:buNone/>
            </a:pPr>
            <a:r>
              <a:rPr lang="ru-RU" sz="1400" b="1" dirty="0" smtClean="0"/>
              <a:t>                                                                                  Чёрной бывает </a:t>
            </a:r>
          </a:p>
          <a:p>
            <a:pPr marL="0" indent="0">
              <a:buNone/>
            </a:pPr>
            <a:r>
              <a:rPr lang="ru-RU" sz="1400" b="1" dirty="0" smtClean="0"/>
              <a:t>                                                                                  Грива коня.</a:t>
            </a:r>
          </a:p>
          <a:p>
            <a:endParaRPr lang="ru-RU" sz="1400" b="1" dirty="0" smtClean="0"/>
          </a:p>
          <a:p>
            <a:pPr marL="0" indent="0">
              <a:buNone/>
            </a:pPr>
            <a:r>
              <a:rPr lang="ru-RU" sz="1400" dirty="0" smtClean="0"/>
              <a:t>                                                                            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             У меня есть 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            Чёрный-чёрный кот.</a:t>
            </a:r>
          </a:p>
          <a:p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             Чёрный звук живёт</a:t>
            </a:r>
          </a:p>
          <a:p>
            <a:pPr marL="0" indent="0">
              <a:buNone/>
            </a:pPr>
            <a:r>
              <a:rPr lang="ru-RU" sz="1400" b="1" dirty="0" smtClean="0"/>
              <a:t>                                                                                   В тетрадке для нот:</a:t>
            </a:r>
          </a:p>
          <a:p>
            <a:pPr marL="0" indent="0">
              <a:buNone/>
            </a:pPr>
            <a:r>
              <a:rPr lang="ru-RU" sz="1400" b="1" dirty="0" smtClean="0"/>
              <a:t>                                                                                   </a:t>
            </a:r>
            <a:r>
              <a:rPr lang="ru-RU" sz="1400" b="1" dirty="0" err="1" smtClean="0"/>
              <a:t>Бум!Бум</a:t>
            </a:r>
            <a:r>
              <a:rPr lang="ru-RU" sz="1400" b="1" dirty="0" smtClean="0"/>
              <a:t>! Бум!...</a:t>
            </a:r>
          </a:p>
          <a:p>
            <a:pPr marL="0" indent="0">
              <a:buNone/>
            </a:pPr>
            <a:r>
              <a:rPr lang="ru-RU" sz="1400" b="1" dirty="0" smtClean="0"/>
              <a:t>                                                                                   Получается чёрный шум.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                                (М. О</a:t>
            </a:r>
            <a:r>
              <a:rPr lang="en-US" sz="1400" dirty="0" smtClean="0"/>
              <a:t>”</a:t>
            </a:r>
            <a:r>
              <a:rPr lang="ru-RU" sz="1400" dirty="0" err="1" smtClean="0"/>
              <a:t>Нэйл</a:t>
            </a:r>
            <a:r>
              <a:rPr lang="ru-RU" sz="1400" dirty="0" smtClean="0"/>
              <a:t>. Пер. с англ. Е. Липатова)</a:t>
            </a:r>
            <a:endParaRPr lang="ru-RU" sz="1400" dirty="0"/>
          </a:p>
        </p:txBody>
      </p:sp>
      <p:pic>
        <p:nvPicPr>
          <p:cNvPr id="7170" name="Picture 2" descr="http://img0.liveinternet.ru/images/attach/c/0/45/410/45410021_31167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2" y="1253885"/>
            <a:ext cx="3024336" cy="201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nakleyki.su/images/gomedia-hoov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669"/>
            <a:ext cx="3203848" cy="25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olgarias.ru/wp-content/uploads/2009/05/chernyco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540053" cy="2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nota.nsk0.ru/media/img/nots/notes_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805">
            <a:off x="6270152" y="4177167"/>
            <a:ext cx="2777225" cy="20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БЕЛЫЙ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цвет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600201"/>
            <a:ext cx="3240360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Белые лебеди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 небе живут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По небу лебеди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П</a:t>
            </a:r>
            <a:r>
              <a:rPr lang="ru-RU" sz="1600" b="1" dirty="0" smtClean="0">
                <a:solidFill>
                  <a:schemeClr val="bg1"/>
                </a:solidFill>
              </a:rPr>
              <a:t>лавно плывут.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Белые пёрышки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Вьются слегка.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Здравствуйте, лебеди-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Облака.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(Л. </a:t>
            </a:r>
            <a:r>
              <a:rPr lang="ru-RU" sz="1600" b="1" dirty="0" err="1" smtClean="0">
                <a:solidFill>
                  <a:schemeClr val="bg1"/>
                </a:solidFill>
              </a:rPr>
              <a:t>Кудявская</a:t>
            </a:r>
            <a:r>
              <a:rPr lang="ru-RU" sz="1600" b="1" dirty="0" smtClean="0">
                <a:solidFill>
                  <a:schemeClr val="bg1"/>
                </a:solidFill>
              </a:rPr>
              <a:t>)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img1.liveinternet.ru/images/attach/c/2/69/451/69451683_9439098b7e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398681" cy="24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R7C9wYLtorjHw1ayF5WpD7QmrlbGMvjBxH3fa4FLsAxJRLT5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9432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0.gstatic.com/images?q=tbn:ANd9GcR7C9wYLtorjHw1ayF5WpD7QmrlbGMvjBxH3fa4FLsAxJRLT5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5" y="4365104"/>
            <a:ext cx="29432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upload.wikimedia.org/wikipedia/commons/4/48/A_single_white_feather_close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9175">
            <a:off x="679505" y="3304421"/>
            <a:ext cx="2063820" cy="27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добавлении белого цвет становится лёгким, воздушным, нежным, а если его соединить с чёрным, превратится в тяжёлый и загадочный. 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 поиграем с чёрной и белой краской! Попробуй их добавить в другие краски и посмотри, что получится!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haircolor.org.ua/images/stories/Coloristic/Color-Theory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1803"/>
            <a:ext cx="520065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</a:t>
            </a:r>
            <a:r>
              <a:rPr lang="ru-RU" sz="6000" b="1" dirty="0" smtClean="0">
                <a:solidFill>
                  <a:srgbClr val="FFC000"/>
                </a:solidFill>
              </a:rPr>
              <a:t>в</a:t>
            </a:r>
            <a:r>
              <a:rPr lang="ru-RU" sz="6000" b="1" dirty="0" smtClean="0">
                <a:solidFill>
                  <a:srgbClr val="FFFF00"/>
                </a:solidFill>
              </a:rPr>
              <a:t>е</a:t>
            </a:r>
            <a:r>
              <a:rPr lang="ru-RU" sz="6000" b="1" dirty="0" smtClean="0">
                <a:solidFill>
                  <a:srgbClr val="62ED41"/>
                </a:solidFill>
              </a:rPr>
              <a:t>т</a:t>
            </a:r>
            <a:r>
              <a:rPr lang="ru-RU" sz="6000" b="1" dirty="0" smtClean="0">
                <a:solidFill>
                  <a:srgbClr val="00B0F0"/>
                </a:solidFill>
              </a:rPr>
              <a:t>н</a:t>
            </a:r>
            <a:r>
              <a:rPr lang="ru-RU" sz="6000" b="1" dirty="0" smtClean="0">
                <a:solidFill>
                  <a:srgbClr val="0070C0"/>
                </a:solidFill>
              </a:rPr>
              <a:t>ы</a:t>
            </a:r>
            <a:r>
              <a:rPr lang="ru-RU" sz="6000" b="1" dirty="0" smtClean="0">
                <a:solidFill>
                  <a:srgbClr val="7030A0"/>
                </a:solidFill>
              </a:rPr>
              <a:t>е</a:t>
            </a:r>
            <a:r>
              <a:rPr lang="ru-RU" sz="6000" b="1" dirty="0" smtClean="0"/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ч</a:t>
            </a:r>
            <a:r>
              <a:rPr lang="ru-RU" sz="6000" b="1" dirty="0" smtClean="0">
                <a:solidFill>
                  <a:srgbClr val="FFC000"/>
                </a:solidFill>
              </a:rPr>
              <a:t>у</a:t>
            </a:r>
            <a:r>
              <a:rPr lang="ru-RU" sz="6000" b="1" dirty="0" smtClean="0">
                <a:solidFill>
                  <a:srgbClr val="FFFF00"/>
                </a:solidFill>
              </a:rPr>
              <a:t>д</a:t>
            </a:r>
            <a:r>
              <a:rPr lang="ru-RU" sz="6000" b="1" dirty="0" smtClean="0">
                <a:solidFill>
                  <a:srgbClr val="62ED41"/>
                </a:solidFill>
              </a:rPr>
              <a:t>е</a:t>
            </a:r>
            <a:r>
              <a:rPr lang="ru-RU" sz="6000" b="1" dirty="0" smtClean="0">
                <a:solidFill>
                  <a:srgbClr val="00B0F0"/>
                </a:solidFill>
              </a:rPr>
              <a:t>с</a:t>
            </a:r>
            <a:r>
              <a:rPr lang="ru-RU" sz="6000" b="1" dirty="0" smtClean="0">
                <a:solidFill>
                  <a:srgbClr val="0070C0"/>
                </a:solidFill>
              </a:rPr>
              <a:t>а</a:t>
            </a:r>
            <a:r>
              <a:rPr lang="ru-RU" sz="6000" b="1" dirty="0" smtClean="0"/>
              <a:t> </a:t>
            </a:r>
            <a:r>
              <a:rPr lang="ru-RU" sz="6000" b="1" dirty="0" smtClean="0">
                <a:solidFill>
                  <a:srgbClr val="7030A0"/>
                </a:solidFill>
              </a:rPr>
              <a:t>п</a:t>
            </a:r>
            <a:r>
              <a:rPr lang="ru-RU" sz="6000" b="1" dirty="0" smtClean="0">
                <a:solidFill>
                  <a:srgbClr val="FF0000"/>
                </a:solidFill>
              </a:rPr>
              <a:t>р</a:t>
            </a:r>
            <a:r>
              <a:rPr lang="ru-RU" sz="6000" b="1" dirty="0" smtClean="0">
                <a:solidFill>
                  <a:srgbClr val="FFC000"/>
                </a:solidFill>
              </a:rPr>
              <a:t>и</a:t>
            </a:r>
            <a:r>
              <a:rPr lang="ru-RU" sz="6000" b="1" dirty="0" smtClean="0">
                <a:solidFill>
                  <a:srgbClr val="FFFF00"/>
                </a:solidFill>
              </a:rPr>
              <a:t>р</a:t>
            </a:r>
            <a:r>
              <a:rPr lang="ru-RU" sz="6000" b="1" dirty="0" smtClean="0">
                <a:solidFill>
                  <a:srgbClr val="62ED41"/>
                </a:solidFill>
              </a:rPr>
              <a:t>о</a:t>
            </a:r>
            <a:r>
              <a:rPr lang="ru-RU" sz="6000" b="1" dirty="0" smtClean="0">
                <a:solidFill>
                  <a:srgbClr val="00B0F0"/>
                </a:solidFill>
              </a:rPr>
              <a:t>д</a:t>
            </a:r>
            <a:r>
              <a:rPr lang="ru-RU" sz="6000" b="1" dirty="0" smtClean="0">
                <a:solidFill>
                  <a:srgbClr val="0070C0"/>
                </a:solidFill>
              </a:rPr>
              <a:t>ы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Назови цвет и раскрась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https://encrypted-tbn3.gstatic.com/images?q=tbn:ANd9GcQ_sNFCUiZb1ka-1fEsdsR46AWydshtaI3Y3HDTN1tPR1bflINB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2" y="2553311"/>
            <a:ext cx="2304256" cy="16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itfan.ru/uploads/posts/2010-07/1280350147_klub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87" y="2558875"/>
            <a:ext cx="1944216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us.123rf.com/400wm/400/400/saddako/saddako1205/saddako120500050/13686817-n---n---s----n--n-n---n-----------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75" y="4171583"/>
            <a:ext cx="2742243" cy="22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nfosmi.net/images/stories/articles/2013/Zdorovie/09-2013/08/9212_0264c879b9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2143"/>
            <a:ext cx="3491880" cy="25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encrypted-tbn2.gstatic.com/images?q=tbn:ANd9GcSdkf_e2ssLeQqnuOH43q4eyikhTo7Qs7X1JdGe3hlgOwOgSTJ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68" y="980728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img0.liveinternet.ru/images/attach/b/1/18652/18652725_blue_fis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5" y="4725144"/>
            <a:ext cx="2133203" cy="208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us.123rf.com/400wm/400/400/essl/essl1201/essl120100012/12119194-sn--n----n-n---n-n-----n--------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56">
            <a:off x="4577018" y="2620779"/>
            <a:ext cx="2124705" cy="178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static.freepik.com/free-photo/zebra-vector_18-839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3" y="997879"/>
            <a:ext cx="2046765" cy="16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askraskionline.ru/wp-content/uploads/2012/10/butterfly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0421">
            <a:off x="3436836" y="2608798"/>
            <a:ext cx="1894611" cy="18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razvivaika-neskuchaika.ru/wp-content/uploads/2012/10/raskraska_kapu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3148956"/>
            <a:ext cx="3084539" cy="230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solkids.ru/images/stories/raskraski/raskr-ovoschi/morkovka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01208"/>
            <a:ext cx="3294309" cy="14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g.xn--80aaaaa2cjbcb1dcdcgded.com/%D0%A1%D0%BE%D0%BB%D0%BD%D1%86%D0%B5-%D0%B7%D0%B2%D0%B5%D0%B7%D0%B4%D1%8B-%D0%BA%D0%BE%D1%82%D0%BE%D1%80%D0%B0%D1%8F-%D0%BD%D0%B0%D1%85_4a70378794105-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24" y="13207"/>
            <a:ext cx="2448272" cy="24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xn--b1agpkbdadn.xn--p1ai/image/data/!%D0%91%D0%9B%D0%9E%D0%93%D0%98/%D0%A0%D0%B0%D1%81%D0%BA%D1%80%D0%B0%D1%81%D0%BA%D0%B8/raskraska-zeb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9" y="188640"/>
            <a:ext cx="2606640" cy="29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skazki-raskraski.info/wp-content/uploads/coloring/b6ff7fab5a3468b8a932f0d482e6a5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49" y="3825412"/>
            <a:ext cx="1720091" cy="17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raskrasko.ru/images/cms/thumbs/939936b8243dcaf657f190d4412973652a7eba0c/klubnika_26_auto_7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34445"/>
            <a:ext cx="1682904" cy="19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data:image/jpeg;base64,/9j/4AAQSkZJRgABAQAAAQABAAD/2wCEAAkGBhAQEBUUEBMSFBEVFBYUFRcVFRMZFhYUGxUaFBcUFBcYGyYeFxojHhYUHzAgKCcpLSwtFh41NzAqNSctLCoBCQoKDQwMDQ0NDSkYFBgpKSkpKSkpKSkpKSkpKSkpKSkpKSkpKSkpKSkpKSkpKSkpKSkpKSkpKSkpKSkpKSkpKf/AABEIANgA6QMBIgACEQEDEQH/xAAcAAEBAAIDAQEAAAAAAAAAAAAABwUGAgQIAQP/xABLEAABAwIDBQMHCQUFBgcAAAABAAIDBBEFEiEGBzFBURNhcQgUIjKBkaEjM0JSYoKSorFDcsHC0SQ0U6OyFRZjc5PhJlRkg5Szw//EABUBAQEAAAAAAAAAAAAAAAAAAAAB/8QAFBEBAAAAAAAAAAAAAAAAAAAAAP/aAAwDAQACEQMRAD8At6IiiCIiAiIgIi6WNYxDR08k87ssUbS5x59wA5kmwA5khB+WP7R0tBEZauVsTOAvxcfqsaNXHuAU7HlFYd2mXsKrs72z2i9+TPe3x7lMZX1+0+J2bcC5yg3MdNBfn38L83O+FdbuGwnzbsi2Qy2+f7R2fNbjlvkt9m39VVb1g+MwVcLZqaRskTuDm/EEHVpHMHULurzbgWMVmy+KOgqMz6ZxHaNbe0kZ0ZURA8HD+DmnhcUms3/YSw+h5zL3siAA/wCo5pUFJRafsrvWw3EXiOKR0cx9WOZuRzu5pBLXHuButwRBERAREQEREBERAREQEREBERAREQEREBERAREQFA9++1j6qqjw6nu4RuaZA3UvqHaMjHXKHe956K24/i7KOlmqJPVijdIR1sLho7ybD2qC7j8DfX4pLWz+l2N5ST9KolJyn2fKO7iGqqr27jYaPCqNsdgah9nzvH0n29UH6rbkD2nmtrRFEYXabY6ixJgbVwiTLfI65a9l7XyuaQRwGnDRaezyf8IF/wC9HxlH8GKlIg8xbxt3UuCzxyQPe+ne75J/B8cjfSDHEWGbS4cLXsdBZXfd1tZ/tKgjmcR2zfk5wLaStAudNAHAh33u5dvbPZaPEqKSmk0LhdjrXySN1Y/36HqCRzXnjC8SxfZqocHRFjX2D2yNJhlA4Oa9psSLmxBuL69FVeokUMoPKPkzjt6NhZzMUjg4d4DgQfC48VYdntoaevp2z0z88bvY5rubHj6Lh08OIIKiMkiIgIiICIiAiIgIiICIiAiIgIiICIiAiIgmm/8AxQxYV2Y4zzxsP7rbyn4sYPau9uSwPzbCInEWfUF07vBxys9mRrT94rUPKRnJ8yjF/wBu8/5bR+rlYcHo2w08MTRZscUbAOgawNA+Cqu2iLE45tXRUIvV1EUXQOd6Z8GC7j7AojLIpfivlCYZFcQMqJzyIYGMPteQ78qwEnlK6+jh+n2qjX4RILeuMsTXAhwDmniCAQfEFROLylfrUH4ai/6xLKUvlHUB+dpqpn7vZP8A1c1VW0bXbq8Pr4XNEMUE9jkliY1pa7lnDbB7eoPssdVGt2W10mCYlJT1l2Qvf2M4PCORpLWy+A4E82uvyCsuD73sHqrBtU2Nx+jMDH+Z3ofmWu7493EddAa6kANTGzM7LYieFovy4vaNQRxAtrpYKkx4cAWkEEXBBuCDqCDzC5KL+TztbJIJaKV5cI2CWC/0WZssjAfqguYQOVyrQogiIgIiICIiAiIgIiICIiAiIgIiICIiCEeUNJ/baQdIXn3yW/lVD253qUWFAsce2qeUMZFx0MruEY956BSjfjjcNViDGwOz9jF2Ty31e0zklrT9K1wD36LTIsPfTTNlr6SofEXXe2QSw5ydbGUtJue7Uqq2ut3oY7izzFSB7Af2dIx2YDq6XVw8btCyOB+T7XTntK6dkGbVwF5ZSeeY3Db9+Zyoe73eLhVQxtPTsbRyaBsJDWtcf+G9ujz42cei39BO8I3EYRAPlGS1DussjgPwx5R77rY4N3mEsFm0FJp1hjcfe4ErYUURgpdhMLcLOoaP/wCPCP0asRiG53BZgb0jYyecT5GEeADsvvC3REEUxzycGG5oqpzejJ23H/UZYj8JWovwjaLALuYJRTgkuMZE1M4cy9moaD1c1pXplFVeWtzm0NPRYo2Spk7KN0T481jlDnFuUOtwbpx4DS/VeooZmvaHMcHNcAWuaQQQeBBGhCne3m5WjrwZKUNparU3a20Uh4/KMbwP2m666hymezG2GJbN1Qpq1j/Nr3dE7UBpOstM7h1NgbHUGx1Aek0XUwrFYaqFk1O9skTxdrm8DyPeCDcEHUEEFdtRBFj8Z2gpaNmeqmjhZyL3AX7mji49wBWgYh5QmFxuLY2VMwH0msa1p8O0cHfBBT0UppPKLw5xtJBVRjraJwHebPB+BW9bO7bUGID+yVEcjuJZctkHeY3WdbvtZBnEREBERAREQEREBERAUs3u7xjTg0dI+07h8s8cY2EaMaeT3A3vyB6m43jbTaRuHUM1QQC5jbMafpSOOVgPdcgnuBUf3ObLmvq5K2qBeyJ+a7te0qHHNc9cvrHvc1UbZur3XNpWtqqtl6kjNGxw+ZB4Eg/tCPw8ON1TZIw4EOALToQRcEd4PFckUE92y3OUlWC+kDaao1Poi0Tz0eweqb/Sb7QVhdh94VRRz/7Pxe7XNORkrzq0/RbI76TDpaTvFyRqK4tL3n7CtxGmzxtHncILozpd7eJhd3Hl0PiVVboim25rbN1TCaWckzQNBYTxdDe1jfmwkDwLe9UlRBERAREQFgdsti6XFKcxVDdRcxyD143H6TT04XbwNvAjPIg854PtFW7KVktNUMM9O4Z2tDsrXX0bNESDlJsWuHd9kFdvEt+GLV7uyw2n7Iu0HZtM83vLcrfw+1VLeXsGzFaQtFhUx3dA89ecbj9V3DuIB5LVNyW1xDXYZUgsqIS/s7ixc1pOeJ322G/i391VWs4RuQxTEH9tilQYi6187jNOR0PpZWD2m3Rb/h24rBomgPikmd9aSWQX9kZaPgqCiiJ/iO4zBpW2ZDJC760Usl/dIXN+Cmu1O46voPl6CUzsj9IZLsqGW1u0NPpW6tN+5eikQRLdpvreXtpcUdfMQyOoNhY8A2fl3Z/xfWVtUp3ubqGVTH1dGy1S0F0sbRpMBxcAP2gGv2rdbL5uO2+NTEaKodeaFt4XE6vhGmU34llx4tI+qVVVdERRBERAREQEREEV8ofGzempQdLOqHj3xx//AK/BULdngfmeF08ZFnuZ2snXPJ6dj3gFrfuqQb6h2uOxMd6vZU8f3XSOJP5j7l6GAtwVH1ERQEREEM27pX4LjMdZAD2UzjLlGgLr2ni+9mzff7lbaOrZLGySM5mPa17T1a4ZgfcQtJ30YOJ8Ke+3p07mzNPO18j/AGZXE/dC47lMY7fC2sJ9KCR0X3TaRvuD7fdVVvyIiiCIiAiIgLz5UY9C7anzh0kcEMc7mmQ2DS2OMxG5A1LyCL/aHRWva/HRQ0U054sYcg6yO9Fg/ER8VF90276DEzPLWB74mZWMs5zbyn0nG7eNhl/GqLhhW0NJVf3aohmsLkRyNcQO8A3HtWQUJ233US4WPPMMllLYjmcL/KxD67XNAzMHPS4HG4vah7r9ujilKe1sKmEhsttA4G+WQDlexuOrTysoNzREQF5526w04HjkdTTi0T3CoY0aCxJE8I7jd2nISBehlNN/WDdrh7JgPSp5QSf+HJ8m4fi7I+xBR6edsjGvYbtc0OaerSLg+4hfotU3WYn5xhFK69yyPsT4xkx/o0H2ra0BERAREQFLd6O9qSimFHh7A+rNs7i0uyFwu1jGD13kEHoARob6VJQ3dW8TbSV75dZR5y5t+R84aw5fBvo+BKo0XGsSxKpr6aTEo5GSh0TGl8BhuwS5hplANsx1svVi/Gqoo5QBKxjw1we0Pa1wDhwcLjQjqv2UE132bZ1FBDBFTSdk+oe/NINXMjZlvlFrgkvGo19E24rSNkt4k9JiUcXn766jmkYxzpWyhzS92TMBLdzHNJBIBIIPXhRt7O75+LU8ZgLRUQOcWBxs17XAZmX5H0WkHhoRzuJ7sPuWrhWRyVjBDDFI2Q3exznljswa0MJ0JAuTbS9lVX1ERRGL2opu0oalhF81PM23W8brKS+TpiJz1cR4FkUo8QXMP+pvuVqqhdjh9l36KB+TxpXzD/0p+Esf9UHoBERAREQERYjavaSLD6V88uuUWY3m+Q+qwePPoATyQTLfltH2j4qGH0iHCSUDjnItFH42cTb7TFRdhdmhh9DFBpnAzSkc5Xav8QPVHc0KO7r+xrMY7eslb2t3Sxtdp2s5JOnL0dXBvHRtuBXoFVXGSMOBDgC0ggg8CDoQVCNgAcN2ikpgbRvfNT2PNovJEfH0Wj7xV5UQxVo/3tbb/wAxDfx83ZdBb0RFEFru8Oj7bCqxvPsHvHiwdoP9K2JdPGYg6mmaeBikB9rCEE78n+szUE8f+HUEjwfG0/qHKoKQ+TwCIav9+H35Hf8AZV5AREQEREBQfbChmwHHG4hG0upp5HPNuZePloTyDtS9vs+qVeF1sSwyGpidFOxskTxZzXC4P9D0I1CDq4DtJS10QkpZWSNI1APpN7nt4tPcV3qqqZExz5XNZG0Xc5xAa0DmSdAoltnuWFDFNV0VU9jIY3yZHgl4AF8rJWEH3jxK17YLY2sx1snbVsjYYHMbaTtJbkgn0A54AIt8VVegcD2jpa5jn0srZWtdlcW30da9iCAeGvesksPspsrT4bTiCnBtcuc51sz3ni51hbkBbkAFmFEEREHWxOcRwSvPBsb3HwDSf4KHeTrBerqX/Vp2N/FID/IqnvOxTzbCKt/MwmMfvSWiFvx39infk3SsLa0X+UvBp9i0mo9pPwVVa0RFEERdXE8UhpYnS1EjY4mC7nOOg7upJ5AalBzra2OCN0kr2sjYC5znGwAHMlQTHsZqNpcSZT02ZtMwnJcaNj07SokHU6ADvaOJN+htjtzWbQVTaWijf2Gb5OIcXkftZjewA49G9SdVY9gtiYMGpDmc0zOAfUSk2boPVBPqxt148dSeNhRoO9Pd3TYfSw1NFeJ0To4n+kbvNvRlB5SAtBNut+SpmwOPOrsOp55PnHMLZDwu9jjG425XLb+1SPedtu7GKiKiw4OljEmhaPnpbEAt6MaC7U2GpPAAqxbG7P8AmFDDT3zOjZ6ZHAvcS95Hdmcbd1kGaUO2Sf59tK+ZurGyzy3+w0GJh+Map+8DaEUOHzS3s8t7OPr2j/Rbbw1d4NKn/k/4ZfzmoIP0IGH/ADJB/wDUirEiIoguviPzMn/Lf/pK7C6uKutBKekTz+QoJX5Pcl46sdHQn3tf/RV5R/ydx8nWH7UA/LJ/VWBAREQEREBERBj9ocM86pJ4OHbQyRgnkXMLQfeQofuK2pioqqopatwhMuXKZCGgTRlzXRuJ4OIdpfmy3EhegFOdvNy1LiUpnikNNUO9chgeyQ/Wc24s7vB15i+qqtX3n73qqmxFkWGzRuiiY0yBrWSNfKSS5jnWJsG5R6JFiTrcabPsdvvoK3KyoPms5tpIR2Tj9iTl4Ot4lctgdzFNhkwnklNRUNBDCWhjI7ixLW3JLrEi5PPgu1tbubw2vzPazzac3PaQgAE9Xx+q7v4E9UG8seCAQQQeBGoPgVyUAk3V7Q4YScOqTIy98sMroye90UhDCe67l+Mm9zaKg9GsgaTwzVFO9l+/MwtaUGf8oXHMwpqCM+nI8TPF7C1zHEHHoXF5+6FpNfhtfsriLZIz2kbhZr7ERzxm2eN4B9FwI4XuLNK44BTz7Q4pUSyfPCB87GsNmh7MjImDMfVuW8fbxXpHGMFp6yF0NTG2WJ3Frhz5EHi0jkRYhBgNiN5dFirAIndnUWu6B5GcdSw8JG949oC2xQDbTcXU0hNRhj3ysac4jvadltbxuHzlu6zugK1+Pe9jUkTKZkxLzZge1gNQ8nQNzWuXcBcAOPUlBddtd49FhTD2z889rsgYRnd0LvqN7z7AeC867V7e1WLzt86lEcAeMrGBxjiaTYuyjV7gL6nU8BYaLeNkdxFTVHt8VkfEHXPZggzuJ+lI43DPzHrZbvTbhMGZbMyeT9+Zwv3HIGoJ5ge8vD8Jh7HCaSSaoeAH1FRZrpH9BGy7i0cmBw9p1ORptkdocdcHYjI6mpbh2V4y6fYp2kEnvfbxKr+CbIUFF/daaGI8MzWjPboXm7j71mEGs7HbvKLC2nsGl0rhZ0shBkI6CwAa3uAHfdbMim29zeY2giNNTOBrJG6kH5hhHrno8/RHLj0vEaTvf2mfiOIMoqW8jYX9mA39pUuOV1v3fVvy9PkrLsds2zDqKKnbYljbvcPpyHV7vAkm3cAtB3L7uTTMFdVNtPIPkWO4xxkavcDwe4H2N8SBWEBERAWH2xly4dVu6Us5/wApyzC1fedU9ng9YesJZ+MiP+ZBqPk9xf2Spd1qA33RNP8AN8VVlNdwcNsMe769VIfcyNn8pVKQEREBERAREQEREBERAXwtB0PBfUQRPdG7/wAQ4nm0f8vYWtoKoAgDu9FWxQjaoPwLaMVoa40tSS92XmHjLOwdXB1pAO9qtmF4tBVRiWnkZLG7g5hBHgeh7jqFVdteZ972Eihxl0kA7POI6pttAJCTdw++wu8SV6LxbG6akYX1M0cTBze4C/cBxce4KDY07/eXHGilD/N2NjY57hbLC1xc+Qj6Ny5waDqbjhrYj0BRz9pGx9rZmNdbpcA2+K/ZfGtAFhoF9UBCViNpNq6TD4u0qpWsBvlbxe8jkxg1ceHcL6kKHbUbw8RxybzWhjkbC46RM9eQdZ38A3u0aOZPFBuO8TfRHAHQYc5sk+odMLGOL9zlI/v9Ud/BYvdhuqfPIK/FA5xce0jikuXSOJzdrPfUi+oaePE6aHN7vdzEVIWz12WWoGrIxrFEepv848deA5X4qoKgiIoCIiAtD321OTB5RzfJCzx+VD9PwfBb4pb5QdYG0ELOb6jN7GRP/i4IM9udpRHg1P1f2kh+9K63wAW6LEbIUfY4fSx/Vp4gfHsxf43WXQEREBERAREQEREBERAREQY/HcAp66Ew1UYkjOtjoQeTmuGrXDqOpUwqdwBY8uo6+SJp5OYS63Qvje3N7gq+iCT4f5P8GfPWVc055hoDL+LnFziPaFSME2fpqKLs6WJkTOeUauPV7jq495JWQRAXGWQNaXHgASfAC65L45oIIPA6HwQebdn8Jm2mxSR9RMWMy9o62pbFmDWxQg6C2YanTiTcnW+7O7LUmHxCOliawaZncXvI5vedXH9OVlCse2VxLZ6r84pMxgu4RytGZvZn9lUNtppbjobAg3Gmy4L5Q4NhWUtuRfA+/t7N/DwzKizIunhGLw1cDJ6d4fFILtI9xBHIgggjkQu4oCIiAiIgKM+UVNpRR9TO4/5bR+pVmUL8oCe9fQs+wSfB0zR/KguMMeVrR0AHuFlzREBERAREQEREBERAREQEREBERAREQEREBaPvK2HoqigqJexjZPFFJMyVjGtfmY0vyuItmabWIN+N+K3hdXFaPtoJYv8AEifH+Jpb/FBPPJ+lLsMkv6oqpA3w7OMn4kn2qmqJbhNqIoDPh9QeznMxewPsMzwGxviF/pgsBtz16K2oCISiAiIgKC+UJdmIUb+kOni2bN/EK9KLeUjh5LKOYcA6WJx73Br2j8j0FoBuvqwOweNisw2mmBu50TWv/wCY0ZJB+JpWeQEREBERAREQEREBERAREQEREBERAREQEREEc3t7oZqqY1mHNaZXAGaIENc5w/axkm2a1rjS9ri5JWm0Ee1xAiZ/tMAaDPnaB/7kltPavSqKq87z7lsfqW9pUTRuk45ZaiR7/DNlc381l09m9u8UwCr83rxK6AEB8MhzFrf8SneTb3HKe46j0otc252Hp8WpjFMMsjbmGUD0o32497TpdvPuIBAZygr454mSwuD45Gh7HDgWkXBX6yyta0ucQ1oBJJIAAHEkngF5xhxTaDZoPhLL01yWucx0kFyfWjeLZb82kjjwusDjO2uL404Ql0kocdIIGWYTx1a3V1uribILrX76sGhkLDUF9uLo43vZfoHAWd4i471oG9nepQ4hSimpA6S72yOke0sDMt7BgdqXG5B0tY876fdnPJ3kkhz11QYZXDSONrX5P33E2J7h71ncD8nekhlD6iokqGAgiPII2utyeQ4kjuFkGT3EYTPBhhdNcMmlMsTTx7Mta3N3Bxbcd1jzVHXGOMNADQAAAAALAAaAAcguSiCIiAiIgIiICIiAiIgIiICIiAiIgIiICIiAiIgIiIBC4RQMb6rWtvxsAL+NkRBz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8" descr="data:image/jpeg;base64,/9j/4AAQSkZJRgABAQAAAQABAAD/2wCEAAkGBhAQEBUUEBMSFBEVFBYUFRcVFRMZFhYUGxUaFBcUFBcYGyYeFxojHhYUHzAgKCcpLSwtFh41NzAqNSctLCoBCQoKDQwMDQ0NDSkYFBgpKSkpKSkpKSkpKSkpKSkpKSkpKSkpKSkpKSkpKSkpKSkpKSkpKSkpKSkpKSkpKSkpKf/AABEIANgA6QMBIgACEQEDEQH/xAAcAAEBAAIDAQEAAAAAAAAAAAAABwUGAgQIAQP/xABLEAABAwIDBQMHCQUFBgcAAAABAAIDBBEFEiEGBzFBURNhcQgUIjKBkaEjM0JSYoKSorFDcsHC0SQ0U6OyFRZjc5PhJlRkg5Szw//EABUBAQEAAAAAAAAAAAAAAAAAAAAB/8QAFBEBAAAAAAAAAAAAAAAAAAAAAP/aAAwDAQACEQMRAD8At6IiiCIiAiIgIi6WNYxDR08k87ssUbS5x59wA5kmwA5khB+WP7R0tBEZauVsTOAvxcfqsaNXHuAU7HlFYd2mXsKrs72z2i9+TPe3x7lMZX1+0+J2bcC5yg3MdNBfn38L83O+FdbuGwnzbsi2Qy2+f7R2fNbjlvkt9m39VVb1g+MwVcLZqaRskTuDm/EEHVpHMHULurzbgWMVmy+KOgqMz6ZxHaNbe0kZ0ZURA8HD+DmnhcUms3/YSw+h5zL3siAA/wCo5pUFJRafsrvWw3EXiOKR0cx9WOZuRzu5pBLXHuButwRBERAREQEREBERAREQEREBERAREQEREBERAREQFA9++1j6qqjw6nu4RuaZA3UvqHaMjHXKHe956K24/i7KOlmqJPVijdIR1sLho7ybD2qC7j8DfX4pLWz+l2N5ST9KolJyn2fKO7iGqqr27jYaPCqNsdgah9nzvH0n29UH6rbkD2nmtrRFEYXabY6ixJgbVwiTLfI65a9l7XyuaQRwGnDRaezyf8IF/wC9HxlH8GKlIg8xbxt3UuCzxyQPe+ne75J/B8cjfSDHEWGbS4cLXsdBZXfd1tZ/tKgjmcR2zfk5wLaStAudNAHAh33u5dvbPZaPEqKSmk0LhdjrXySN1Y/36HqCRzXnjC8SxfZqocHRFjX2D2yNJhlA4Oa9psSLmxBuL69FVeokUMoPKPkzjt6NhZzMUjg4d4DgQfC48VYdntoaevp2z0z88bvY5rubHj6Lh08OIIKiMkiIgIiICIiAiIgIiICIiAiIgIiICIiAiIgmm/8AxQxYV2Y4zzxsP7rbyn4sYPau9uSwPzbCInEWfUF07vBxys9mRrT94rUPKRnJ8yjF/wBu8/5bR+rlYcHo2w08MTRZscUbAOgawNA+Cqu2iLE45tXRUIvV1EUXQOd6Z8GC7j7AojLIpfivlCYZFcQMqJzyIYGMPteQ78qwEnlK6+jh+n2qjX4RILeuMsTXAhwDmniCAQfEFROLylfrUH4ai/6xLKUvlHUB+dpqpn7vZP8A1c1VW0bXbq8Pr4XNEMUE9jkliY1pa7lnDbB7eoPssdVGt2W10mCYlJT1l2Qvf2M4PCORpLWy+A4E82uvyCsuD73sHqrBtU2Nx+jMDH+Z3ofmWu7493EddAa6kANTGzM7LYieFovy4vaNQRxAtrpYKkx4cAWkEEXBBuCDqCDzC5KL+TztbJIJaKV5cI2CWC/0WZssjAfqguYQOVyrQogiIgIiICIiAiIgIiICIiAiIgIiICIiCEeUNJ/baQdIXn3yW/lVD253qUWFAsce2qeUMZFx0MruEY956BSjfjjcNViDGwOz9jF2Ty31e0zklrT9K1wD36LTIsPfTTNlr6SofEXXe2QSw5ydbGUtJue7Uqq2ut3oY7izzFSB7Af2dIx2YDq6XVw8btCyOB+T7XTntK6dkGbVwF5ZSeeY3Db9+Zyoe73eLhVQxtPTsbRyaBsJDWtcf+G9ujz42cei39BO8I3EYRAPlGS1DussjgPwx5R77rY4N3mEsFm0FJp1hjcfe4ErYUURgpdhMLcLOoaP/wCPCP0asRiG53BZgb0jYyecT5GEeADsvvC3REEUxzycGG5oqpzejJ23H/UZYj8JWovwjaLALuYJRTgkuMZE1M4cy9moaD1c1pXplFVeWtzm0NPRYo2Spk7KN0T481jlDnFuUOtwbpx4DS/VeooZmvaHMcHNcAWuaQQQeBBGhCne3m5WjrwZKUNparU3a20Uh4/KMbwP2m666hymezG2GJbN1Qpq1j/Nr3dE7UBpOstM7h1NgbHUGx1Aek0XUwrFYaqFk1O9skTxdrm8DyPeCDcEHUEEFdtRBFj8Z2gpaNmeqmjhZyL3AX7mji49wBWgYh5QmFxuLY2VMwH0msa1p8O0cHfBBT0UppPKLw5xtJBVRjraJwHebPB+BW9bO7bUGID+yVEcjuJZctkHeY3WdbvtZBnEREBERAREQEREBERAUs3u7xjTg0dI+07h8s8cY2EaMaeT3A3vyB6m43jbTaRuHUM1QQC5jbMafpSOOVgPdcgnuBUf3ObLmvq5K2qBeyJ+a7te0qHHNc9cvrHvc1UbZur3XNpWtqqtl6kjNGxw+ZB4Eg/tCPw8ON1TZIw4EOALToQRcEd4PFckUE92y3OUlWC+kDaao1Poi0Tz0eweqb/Sb7QVhdh94VRRz/7Pxe7XNORkrzq0/RbI76TDpaTvFyRqK4tL3n7CtxGmzxtHncILozpd7eJhd3Hl0PiVVboim25rbN1TCaWckzQNBYTxdDe1jfmwkDwLe9UlRBERAREQFgdsti6XFKcxVDdRcxyD143H6TT04XbwNvAjPIg854PtFW7KVktNUMM9O4Z2tDsrXX0bNESDlJsWuHd9kFdvEt+GLV7uyw2n7Iu0HZtM83vLcrfw+1VLeXsGzFaQtFhUx3dA89ecbj9V3DuIB5LVNyW1xDXYZUgsqIS/s7ixc1pOeJ322G/i391VWs4RuQxTEH9tilQYi6187jNOR0PpZWD2m3Rb/h24rBomgPikmd9aSWQX9kZaPgqCiiJ/iO4zBpW2ZDJC760Usl/dIXN+Cmu1O46voPl6CUzsj9IZLsqGW1u0NPpW6tN+5eikQRLdpvreXtpcUdfMQyOoNhY8A2fl3Z/xfWVtUp3ubqGVTH1dGy1S0F0sbRpMBxcAP2gGv2rdbL5uO2+NTEaKodeaFt4XE6vhGmU34llx4tI+qVVVdERRBERAREQEREEV8ofGzempQdLOqHj3xx//AK/BULdngfmeF08ZFnuZ2snXPJ6dj3gFrfuqQb6h2uOxMd6vZU8f3XSOJP5j7l6GAtwVH1ERQEREEM27pX4LjMdZAD2UzjLlGgLr2ni+9mzff7lbaOrZLGySM5mPa17T1a4ZgfcQtJ30YOJ8Ke+3p07mzNPO18j/AGZXE/dC47lMY7fC2sJ9KCR0X3TaRvuD7fdVVvyIiiCIiAiIgLz5UY9C7anzh0kcEMc7mmQ2DS2OMxG5A1LyCL/aHRWva/HRQ0U054sYcg6yO9Fg/ER8VF90276DEzPLWB74mZWMs5zbyn0nG7eNhl/GqLhhW0NJVf3aohmsLkRyNcQO8A3HtWQUJ233US4WPPMMllLYjmcL/KxD67XNAzMHPS4HG4vah7r9ujilKe1sKmEhsttA4G+WQDlexuOrTysoNzREQF5526w04HjkdTTi0T3CoY0aCxJE8I7jd2nISBehlNN/WDdrh7JgPSp5QSf+HJ8m4fi7I+xBR6edsjGvYbtc0OaerSLg+4hfotU3WYn5xhFK69yyPsT4xkx/o0H2ra0BERAREQFLd6O9qSimFHh7A+rNs7i0uyFwu1jGD13kEHoARob6VJQ3dW8TbSV75dZR5y5t+R84aw5fBvo+BKo0XGsSxKpr6aTEo5GSh0TGl8BhuwS5hplANsx1svVi/Gqoo5QBKxjw1we0Pa1wDhwcLjQjqv2UE132bZ1FBDBFTSdk+oe/NINXMjZlvlFrgkvGo19E24rSNkt4k9JiUcXn766jmkYxzpWyhzS92TMBLdzHNJBIBIIPXhRt7O75+LU8ZgLRUQOcWBxs17XAZmX5H0WkHhoRzuJ7sPuWrhWRyVjBDDFI2Q3exznljswa0MJ0JAuTbS9lVX1ERRGL2opu0oalhF81PM23W8brKS+TpiJz1cR4FkUo8QXMP+pvuVqqhdjh9l36KB+TxpXzD/0p+Esf9UHoBERAREQERYjavaSLD6V88uuUWY3m+Q+qwePPoATyQTLfltH2j4qGH0iHCSUDjnItFH42cTb7TFRdhdmhh9DFBpnAzSkc5Xav8QPVHc0KO7r+xrMY7eslb2t3Sxtdp2s5JOnL0dXBvHRtuBXoFVXGSMOBDgC0ggg8CDoQVCNgAcN2ikpgbRvfNT2PNovJEfH0Wj7xV5UQxVo/3tbb/wAxDfx83ZdBb0RFEFru8Oj7bCqxvPsHvHiwdoP9K2JdPGYg6mmaeBikB9rCEE78n+szUE8f+HUEjwfG0/qHKoKQ+TwCIav9+H35Hf8AZV5AREQEREBQfbChmwHHG4hG0upp5HPNuZePloTyDtS9vs+qVeF1sSwyGpidFOxskTxZzXC4P9D0I1CDq4DtJS10QkpZWSNI1APpN7nt4tPcV3qqqZExz5XNZG0Xc5xAa0DmSdAoltnuWFDFNV0VU9jIY3yZHgl4AF8rJWEH3jxK17YLY2sx1snbVsjYYHMbaTtJbkgn0A54AIt8VVegcD2jpa5jn0srZWtdlcW30da9iCAeGvesksPspsrT4bTiCnBtcuc51sz3ni51hbkBbkAFmFEEREHWxOcRwSvPBsb3HwDSf4KHeTrBerqX/Vp2N/FID/IqnvOxTzbCKt/MwmMfvSWiFvx39infk3SsLa0X+UvBp9i0mo9pPwVVa0RFEERdXE8UhpYnS1EjY4mC7nOOg7upJ5AalBzra2OCN0kr2sjYC5znGwAHMlQTHsZqNpcSZT02ZtMwnJcaNj07SokHU6ADvaOJN+htjtzWbQVTaWijf2Gb5OIcXkftZjewA49G9SdVY9gtiYMGpDmc0zOAfUSk2boPVBPqxt148dSeNhRoO9Pd3TYfSw1NFeJ0To4n+kbvNvRlB5SAtBNut+SpmwOPOrsOp55PnHMLZDwu9jjG425XLb+1SPedtu7GKiKiw4OljEmhaPnpbEAt6MaC7U2GpPAAqxbG7P8AmFDDT3zOjZ6ZHAvcS95Hdmcbd1kGaUO2Sf59tK+ZurGyzy3+w0GJh+Map+8DaEUOHzS3s8t7OPr2j/Rbbw1d4NKn/k/4ZfzmoIP0IGH/ADJB/wDUirEiIoguviPzMn/Lf/pK7C6uKutBKekTz+QoJX5Pcl46sdHQn3tf/RV5R/ydx8nWH7UA/LJ/VWBAREQEREBERBj9ocM86pJ4OHbQyRgnkXMLQfeQofuK2pioqqopatwhMuXKZCGgTRlzXRuJ4OIdpfmy3EhegFOdvNy1LiUpnikNNUO9chgeyQ/Wc24s7vB15i+qqtX3n73qqmxFkWGzRuiiY0yBrWSNfKSS5jnWJsG5R6JFiTrcabPsdvvoK3KyoPms5tpIR2Tj9iTl4Ot4lctgdzFNhkwnklNRUNBDCWhjI7ixLW3JLrEi5PPgu1tbubw2vzPazzac3PaQgAE9Xx+q7v4E9UG8seCAQQQeBGoPgVyUAk3V7Q4YScOqTIy98sMroye90UhDCe67l+Mm9zaKg9GsgaTwzVFO9l+/MwtaUGf8oXHMwpqCM+nI8TPF7C1zHEHHoXF5+6FpNfhtfsriLZIz2kbhZr7ERzxm2eN4B9FwI4XuLNK44BTz7Q4pUSyfPCB87GsNmh7MjImDMfVuW8fbxXpHGMFp6yF0NTG2WJ3Frhz5EHi0jkRYhBgNiN5dFirAIndnUWu6B5GcdSw8JG949oC2xQDbTcXU0hNRhj3ysac4jvadltbxuHzlu6zugK1+Pe9jUkTKZkxLzZge1gNQ8nQNzWuXcBcAOPUlBddtd49FhTD2z889rsgYRnd0LvqN7z7AeC867V7e1WLzt86lEcAeMrGBxjiaTYuyjV7gL6nU8BYaLeNkdxFTVHt8VkfEHXPZggzuJ+lI43DPzHrZbvTbhMGZbMyeT9+Zwv3HIGoJ5ge8vD8Jh7HCaSSaoeAH1FRZrpH9BGy7i0cmBw9p1ORptkdocdcHYjI6mpbh2V4y6fYp2kEnvfbxKr+CbIUFF/daaGI8MzWjPboXm7j71mEGs7HbvKLC2nsGl0rhZ0shBkI6CwAa3uAHfdbMim29zeY2giNNTOBrJG6kH5hhHrno8/RHLj0vEaTvf2mfiOIMoqW8jYX9mA39pUuOV1v3fVvy9PkrLsds2zDqKKnbYljbvcPpyHV7vAkm3cAtB3L7uTTMFdVNtPIPkWO4xxkavcDwe4H2N8SBWEBERAWH2xly4dVu6Us5/wApyzC1fedU9ng9YesJZ+MiP+ZBqPk9xf2Spd1qA33RNP8AN8VVlNdwcNsMe769VIfcyNn8pVKQEREBERAREQEREBERAXwtB0PBfUQRPdG7/wAQ4nm0f8vYWtoKoAgDu9FWxQjaoPwLaMVoa40tSS92XmHjLOwdXB1pAO9qtmF4tBVRiWnkZLG7g5hBHgeh7jqFVdteZ972Eihxl0kA7POI6pttAJCTdw++wu8SV6LxbG6akYX1M0cTBze4C/cBxce4KDY07/eXHGilD/N2NjY57hbLC1xc+Qj6Ny5waDqbjhrYj0BRz9pGx9rZmNdbpcA2+K/ZfGtAFhoF9UBCViNpNq6TD4u0qpWsBvlbxe8jkxg1ceHcL6kKHbUbw8RxybzWhjkbC46RM9eQdZ38A3u0aOZPFBuO8TfRHAHQYc5sk+odMLGOL9zlI/v9Ud/BYvdhuqfPIK/FA5xce0jikuXSOJzdrPfUi+oaePE6aHN7vdzEVIWz12WWoGrIxrFEepv848deA5X4qoKgiIoCIiAtD321OTB5RzfJCzx+VD9PwfBb4pb5QdYG0ELOb6jN7GRP/i4IM9udpRHg1P1f2kh+9K63wAW6LEbIUfY4fSx/Vp4gfHsxf43WXQEREBERAREQEREBERAREQY/HcAp66Ew1UYkjOtjoQeTmuGrXDqOpUwqdwBY8uo6+SJp5OYS63Qvje3N7gq+iCT4f5P8GfPWVc055hoDL+LnFziPaFSME2fpqKLs6WJkTOeUauPV7jq495JWQRAXGWQNaXHgASfAC65L45oIIPA6HwQebdn8Jm2mxSR9RMWMy9o62pbFmDWxQg6C2YanTiTcnW+7O7LUmHxCOliawaZncXvI5vedXH9OVlCse2VxLZ6r84pMxgu4RytGZvZn9lUNtppbjobAg3Gmy4L5Q4NhWUtuRfA+/t7N/DwzKizIunhGLw1cDJ6d4fFILtI9xBHIgggjkQu4oCIiAiIgKM+UVNpRR9TO4/5bR+pVmUL8oCe9fQs+wSfB0zR/KguMMeVrR0AHuFlzREBERAREQEREBERAREQEREBERAREQEREBaPvK2HoqigqJexjZPFFJMyVjGtfmY0vyuItmabWIN+N+K3hdXFaPtoJYv8AEifH+Jpb/FBPPJ+lLsMkv6oqpA3w7OMn4kn2qmqJbhNqIoDPh9QeznMxewPsMzwGxviF/pgsBtz16K2oCISiAiIgKC+UJdmIUb+kOni2bN/EK9KLeUjh5LKOYcA6WJx73Br2j8j0FoBuvqwOweNisw2mmBu50TWv/wCY0ZJB+JpWeQEREBERAREQEREBERAREQEREBERAREQEREEc3t7oZqqY1mHNaZXAGaIENc5w/axkm2a1rjS9ri5JWm0Ee1xAiZ/tMAaDPnaB/7kltPavSqKq87z7lsfqW9pUTRuk45ZaiR7/DNlc381l09m9u8UwCr83rxK6AEB8MhzFrf8SneTb3HKe46j0otc252Hp8WpjFMMsjbmGUD0o32497TpdvPuIBAZygr454mSwuD45Gh7HDgWkXBX6yyta0ucQ1oBJJIAAHEkngF5xhxTaDZoPhLL01yWucx0kFyfWjeLZb82kjjwusDjO2uL404Ql0kocdIIGWYTx1a3V1uribILrX76sGhkLDUF9uLo43vZfoHAWd4i471oG9nepQ4hSimpA6S72yOke0sDMt7BgdqXG5B0tY876fdnPJ3kkhz11QYZXDSONrX5P33E2J7h71ncD8nekhlD6iokqGAgiPII2utyeQ4kjuFkGT3EYTPBhhdNcMmlMsTTx7Mta3N3Bxbcd1jzVHXGOMNADQAAAAALAAaAAcguSiCIiAiIgIiICIiAiIgIiICIiAiIgIiICIiAiIgIiIBC4RQMb6rWtvxsAL+NkRBzREQEREBER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0" descr="data:image/jpeg;base64,/9j/4AAQSkZJRgABAQAAAQABAAD/2wCEAAkGBhAQEBUUEBMSFBEVFBYUFRcVFRMZFhYUGxUaFBcUFBcYGyYeFxojHhYUHzAgKCcpLSwtFh41NzAqNSctLCoBCQoKDQwMDQ0NDSkYFBgpKSkpKSkpKSkpKSkpKSkpKSkpKSkpKSkpKSkpKSkpKSkpKSkpKSkpKSkpKSkpKSkpKf/AABEIANgA6QMBIgACEQEDEQH/xAAcAAEBAAIDAQEAAAAAAAAAAAAABwUGAgQIAQP/xABLEAABAwIDBQMHCQUFBgcAAAABAAIDBBEFEiEGBzFBURNhcQgUIjKBkaEjM0JSYoKSorFDcsHC0SQ0U6OyFRZjc5PhJlRkg5Szw//EABUBAQEAAAAAAAAAAAAAAAAAAAAB/8QAFBEBAAAAAAAAAAAAAAAAAAAAAP/aAAwDAQACEQMRAD8At6IiiCIiAiIgIi6WNYxDR08k87ssUbS5x59wA5kmwA5khB+WP7R0tBEZauVsTOAvxcfqsaNXHuAU7HlFYd2mXsKrs72z2i9+TPe3x7lMZX1+0+J2bcC5yg3MdNBfn38L83O+FdbuGwnzbsi2Qy2+f7R2fNbjlvkt9m39VVb1g+MwVcLZqaRskTuDm/EEHVpHMHULurzbgWMVmy+KOgqMz6ZxHaNbe0kZ0ZURA8HD+DmnhcUms3/YSw+h5zL3siAA/wCo5pUFJRafsrvWw3EXiOKR0cx9WOZuRzu5pBLXHuButwRBERAREQEREBERAREQEREBERAREQEREBERAREQFA9++1j6qqjw6nu4RuaZA3UvqHaMjHXKHe956K24/i7KOlmqJPVijdIR1sLho7ybD2qC7j8DfX4pLWz+l2N5ST9KolJyn2fKO7iGqqr27jYaPCqNsdgah9nzvH0n29UH6rbkD2nmtrRFEYXabY6ixJgbVwiTLfI65a9l7XyuaQRwGnDRaezyf8IF/wC9HxlH8GKlIg8xbxt3UuCzxyQPe+ne75J/B8cjfSDHEWGbS4cLXsdBZXfd1tZ/tKgjmcR2zfk5wLaStAudNAHAh33u5dvbPZaPEqKSmk0LhdjrXySN1Y/36HqCRzXnjC8SxfZqocHRFjX2D2yNJhlA4Oa9psSLmxBuL69FVeokUMoPKPkzjt6NhZzMUjg4d4DgQfC48VYdntoaevp2z0z88bvY5rubHj6Lh08OIIKiMkiIgIiICIiAiIgIiICIiAiIgIiICIiAiIgmm/8AxQxYV2Y4zzxsP7rbyn4sYPau9uSwPzbCInEWfUF07vBxys9mRrT94rUPKRnJ8yjF/wBu8/5bR+rlYcHo2w08MTRZscUbAOgawNA+Cqu2iLE45tXRUIvV1EUXQOd6Z8GC7j7AojLIpfivlCYZFcQMqJzyIYGMPteQ78qwEnlK6+jh+n2qjX4RILeuMsTXAhwDmniCAQfEFROLylfrUH4ai/6xLKUvlHUB+dpqpn7vZP8A1c1VW0bXbq8Pr4XNEMUE9jkliY1pa7lnDbB7eoPssdVGt2W10mCYlJT1l2Qvf2M4PCORpLWy+A4E82uvyCsuD73sHqrBtU2Nx+jMDH+Z3ofmWu7493EddAa6kANTGzM7LYieFovy4vaNQRxAtrpYKkx4cAWkEEXBBuCDqCDzC5KL+TztbJIJaKV5cI2CWC/0WZssjAfqguYQOVyrQogiIgIiICIiAiIgIiICIiAiIgIiICIiCEeUNJ/baQdIXn3yW/lVD253qUWFAsce2qeUMZFx0MruEY956BSjfjjcNViDGwOz9jF2Ty31e0zklrT9K1wD36LTIsPfTTNlr6SofEXXe2QSw5ydbGUtJue7Uqq2ut3oY7izzFSB7Af2dIx2YDq6XVw8btCyOB+T7XTntK6dkGbVwF5ZSeeY3Db9+Zyoe73eLhVQxtPTsbRyaBsJDWtcf+G9ujz42cei39BO8I3EYRAPlGS1DussjgPwx5R77rY4N3mEsFm0FJp1hjcfe4ErYUURgpdhMLcLOoaP/wCPCP0asRiG53BZgb0jYyecT5GEeADsvvC3REEUxzycGG5oqpzejJ23H/UZYj8JWovwjaLALuYJRTgkuMZE1M4cy9moaD1c1pXplFVeWtzm0NPRYo2Spk7KN0T481jlDnFuUOtwbpx4DS/VeooZmvaHMcHNcAWuaQQQeBBGhCne3m5WjrwZKUNparU3a20Uh4/KMbwP2m666hymezG2GJbN1Qpq1j/Nr3dE7UBpOstM7h1NgbHUGx1Aek0XUwrFYaqFk1O9skTxdrm8DyPeCDcEHUEEFdtRBFj8Z2gpaNmeqmjhZyL3AX7mji49wBWgYh5QmFxuLY2VMwH0msa1p8O0cHfBBT0UppPKLw5xtJBVRjraJwHebPB+BW9bO7bUGID+yVEcjuJZctkHeY3WdbvtZBnEREBERAREQEREBERAUs3u7xjTg0dI+07h8s8cY2EaMaeT3A3vyB6m43jbTaRuHUM1QQC5jbMafpSOOVgPdcgnuBUf3ObLmvq5K2qBeyJ+a7te0qHHNc9cvrHvc1UbZur3XNpWtqqtl6kjNGxw+ZB4Eg/tCPw8ON1TZIw4EOALToQRcEd4PFckUE92y3OUlWC+kDaao1Poi0Tz0eweqb/Sb7QVhdh94VRRz/7Pxe7XNORkrzq0/RbI76TDpaTvFyRqK4tL3n7CtxGmzxtHncILozpd7eJhd3Hl0PiVVboim25rbN1TCaWckzQNBYTxdDe1jfmwkDwLe9UlRBERAREQFgdsti6XFKcxVDdRcxyD143H6TT04XbwNvAjPIg854PtFW7KVktNUMM9O4Z2tDsrXX0bNESDlJsWuHd9kFdvEt+GLV7uyw2n7Iu0HZtM83vLcrfw+1VLeXsGzFaQtFhUx3dA89ecbj9V3DuIB5LVNyW1xDXYZUgsqIS/s7ixc1pOeJ322G/i391VWs4RuQxTEH9tilQYi6187jNOR0PpZWD2m3Rb/h24rBomgPikmd9aSWQX9kZaPgqCiiJ/iO4zBpW2ZDJC760Usl/dIXN+Cmu1O46voPl6CUzsj9IZLsqGW1u0NPpW6tN+5eikQRLdpvreXtpcUdfMQyOoNhY8A2fl3Z/xfWVtUp3ubqGVTH1dGy1S0F0sbRpMBxcAP2gGv2rdbL5uO2+NTEaKodeaFt4XE6vhGmU34llx4tI+qVVVdERRBERAREQEREEV8ofGzempQdLOqHj3xx//AK/BULdngfmeF08ZFnuZ2snXPJ6dj3gFrfuqQb6h2uOxMd6vZU8f3XSOJP5j7l6GAtwVH1ERQEREEM27pX4LjMdZAD2UzjLlGgLr2ni+9mzff7lbaOrZLGySM5mPa17T1a4ZgfcQtJ30YOJ8Ke+3p07mzNPO18j/AGZXE/dC47lMY7fC2sJ9KCR0X3TaRvuD7fdVVvyIiiCIiAiIgLz5UY9C7anzh0kcEMc7mmQ2DS2OMxG5A1LyCL/aHRWva/HRQ0U054sYcg6yO9Fg/ER8VF90276DEzPLWB74mZWMs5zbyn0nG7eNhl/GqLhhW0NJVf3aohmsLkRyNcQO8A3HtWQUJ233US4WPPMMllLYjmcL/KxD67XNAzMHPS4HG4vah7r9ujilKe1sKmEhsttA4G+WQDlexuOrTysoNzREQF5526w04HjkdTTi0T3CoY0aCxJE8I7jd2nISBehlNN/WDdrh7JgPSp5QSf+HJ8m4fi7I+xBR6edsjGvYbtc0OaerSLg+4hfotU3WYn5xhFK69yyPsT4xkx/o0H2ra0BERAREQFLd6O9qSimFHh7A+rNs7i0uyFwu1jGD13kEHoARob6VJQ3dW8TbSV75dZR5y5t+R84aw5fBvo+BKo0XGsSxKpr6aTEo5GSh0TGl8BhuwS5hplANsx1svVi/Gqoo5QBKxjw1we0Pa1wDhwcLjQjqv2UE132bZ1FBDBFTSdk+oe/NINXMjZlvlFrgkvGo19E24rSNkt4k9JiUcXn766jmkYxzpWyhzS92TMBLdzHNJBIBIIPXhRt7O75+LU8ZgLRUQOcWBxs17XAZmX5H0WkHhoRzuJ7sPuWrhWRyVjBDDFI2Q3exznljswa0MJ0JAuTbS9lVX1ERRGL2opu0oalhF81PM23W8brKS+TpiJz1cR4FkUo8QXMP+pvuVqqhdjh9l36KB+TxpXzD/0p+Esf9UHoBERAREQERYjavaSLD6V88uuUWY3m+Q+qwePPoATyQTLfltH2j4qGH0iHCSUDjnItFH42cTb7TFRdhdmhh9DFBpnAzSkc5Xav8QPVHc0KO7r+xrMY7eslb2t3Sxtdp2s5JOnL0dXBvHRtuBXoFVXGSMOBDgC0ggg8CDoQVCNgAcN2ikpgbRvfNT2PNovJEfH0Wj7xV5UQxVo/3tbb/wAxDfx83ZdBb0RFEFru8Oj7bCqxvPsHvHiwdoP9K2JdPGYg6mmaeBikB9rCEE78n+szUE8f+HUEjwfG0/qHKoKQ+TwCIav9+H35Hf8AZV5AREQEREBQfbChmwHHG4hG0upp5HPNuZePloTyDtS9vs+qVeF1sSwyGpidFOxskTxZzXC4P9D0I1CDq4DtJS10QkpZWSNI1APpN7nt4tPcV3qqqZExz5XNZG0Xc5xAa0DmSdAoltnuWFDFNV0VU9jIY3yZHgl4AF8rJWEH3jxK17YLY2sx1snbVsjYYHMbaTtJbkgn0A54AIt8VVegcD2jpa5jn0srZWtdlcW30da9iCAeGvesksPspsrT4bTiCnBtcuc51sz3ni51hbkBbkAFmFEEREHWxOcRwSvPBsb3HwDSf4KHeTrBerqX/Vp2N/FID/IqnvOxTzbCKt/MwmMfvSWiFvx39infk3SsLa0X+UvBp9i0mo9pPwVVa0RFEERdXE8UhpYnS1EjY4mC7nOOg7upJ5AalBzra2OCN0kr2sjYC5znGwAHMlQTHsZqNpcSZT02ZtMwnJcaNj07SokHU6ADvaOJN+htjtzWbQVTaWijf2Gb5OIcXkftZjewA49G9SdVY9gtiYMGpDmc0zOAfUSk2boPVBPqxt148dSeNhRoO9Pd3TYfSw1NFeJ0To4n+kbvNvRlB5SAtBNut+SpmwOPOrsOp55PnHMLZDwu9jjG425XLb+1SPedtu7GKiKiw4OljEmhaPnpbEAt6MaC7U2GpPAAqxbG7P8AmFDDT3zOjZ6ZHAvcS95Hdmcbd1kGaUO2Sf59tK+ZurGyzy3+w0GJh+Map+8DaEUOHzS3s8t7OPr2j/Rbbw1d4NKn/k/4ZfzmoIP0IGH/ADJB/wDUirEiIoguviPzMn/Lf/pK7C6uKutBKekTz+QoJX5Pcl46sdHQn3tf/RV5R/ydx8nWH7UA/LJ/VWBAREQEREBERBj9ocM86pJ4OHbQyRgnkXMLQfeQofuK2pioqqopatwhMuXKZCGgTRlzXRuJ4OIdpfmy3EhegFOdvNy1LiUpnikNNUO9chgeyQ/Wc24s7vB15i+qqtX3n73qqmxFkWGzRuiiY0yBrWSNfKSS5jnWJsG5R6JFiTrcabPsdvvoK3KyoPms5tpIR2Tj9iTl4Ot4lctgdzFNhkwnklNRUNBDCWhjI7ixLW3JLrEi5PPgu1tbubw2vzPazzac3PaQgAE9Xx+q7v4E9UG8seCAQQQeBGoPgVyUAk3V7Q4YScOqTIy98sMroye90UhDCe67l+Mm9zaKg9GsgaTwzVFO9l+/MwtaUGf8oXHMwpqCM+nI8TPF7C1zHEHHoXF5+6FpNfhtfsriLZIz2kbhZr7ERzxm2eN4B9FwI4XuLNK44BTz7Q4pUSyfPCB87GsNmh7MjImDMfVuW8fbxXpHGMFp6yF0NTG2WJ3Frhz5EHi0jkRYhBgNiN5dFirAIndnUWu6B5GcdSw8JG949oC2xQDbTcXU0hNRhj3ysac4jvadltbxuHzlu6zugK1+Pe9jUkTKZkxLzZge1gNQ8nQNzWuXcBcAOPUlBddtd49FhTD2z889rsgYRnd0LvqN7z7AeC867V7e1WLzt86lEcAeMrGBxjiaTYuyjV7gL6nU8BYaLeNkdxFTVHt8VkfEHXPZggzuJ+lI43DPzHrZbvTbhMGZbMyeT9+Zwv3HIGoJ5ge8vD8Jh7HCaSSaoeAH1FRZrpH9BGy7i0cmBw9p1ORptkdocdcHYjI6mpbh2V4y6fYp2kEnvfbxKr+CbIUFF/daaGI8MzWjPboXm7j71mEGs7HbvKLC2nsGl0rhZ0shBkI6CwAa3uAHfdbMim29zeY2giNNTOBrJG6kH5hhHrno8/RHLj0vEaTvf2mfiOIMoqW8jYX9mA39pUuOV1v3fVvy9PkrLsds2zDqKKnbYljbvcPpyHV7vAkm3cAtB3L7uTTMFdVNtPIPkWO4xxkavcDwe4H2N8SBWEBERAWH2xly4dVu6Us5/wApyzC1fedU9ng9YesJZ+MiP+ZBqPk9xf2Spd1qA33RNP8AN8VVlNdwcNsMe769VIfcyNn8pVKQEREBERAREQEREBERAXwtB0PBfUQRPdG7/wAQ4nm0f8vYWtoKoAgDu9FWxQjaoPwLaMVoa40tSS92XmHjLOwdXB1pAO9qtmF4tBVRiWnkZLG7g5hBHgeh7jqFVdteZ972Eihxl0kA7POI6pttAJCTdw++wu8SV6LxbG6akYX1M0cTBze4C/cBxce4KDY07/eXHGilD/N2NjY57hbLC1xc+Qj6Ny5waDqbjhrYj0BRz9pGx9rZmNdbpcA2+K/ZfGtAFhoF9UBCViNpNq6TD4u0qpWsBvlbxe8jkxg1ceHcL6kKHbUbw8RxybzWhjkbC46RM9eQdZ38A3u0aOZPFBuO8TfRHAHQYc5sk+odMLGOL9zlI/v9Ud/BYvdhuqfPIK/FA5xce0jikuXSOJzdrPfUi+oaePE6aHN7vdzEVIWz12WWoGrIxrFEepv848deA5X4qoKgiIoCIiAtD321OTB5RzfJCzx+VD9PwfBb4pb5QdYG0ELOb6jN7GRP/i4IM9udpRHg1P1f2kh+9K63wAW6LEbIUfY4fSx/Vp4gfHsxf43WXQEREBERAREQEREBERAREQY/HcAp66Ew1UYkjOtjoQeTmuGrXDqOpUwqdwBY8uo6+SJp5OYS63Qvje3N7gq+iCT4f5P8GfPWVc055hoDL+LnFziPaFSME2fpqKLs6WJkTOeUauPV7jq495JWQRAXGWQNaXHgASfAC65L45oIIPA6HwQebdn8Jm2mxSR9RMWMy9o62pbFmDWxQg6C2YanTiTcnW+7O7LUmHxCOliawaZncXvI5vedXH9OVlCse2VxLZ6r84pMxgu4RytGZvZn9lUNtppbjobAg3Gmy4L5Q4NhWUtuRfA+/t7N/DwzKizIunhGLw1cDJ6d4fFILtI9xBHIgggjkQu4oCIiAiIgKM+UVNpRR9TO4/5bR+pVmUL8oCe9fQs+wSfB0zR/KguMMeVrR0AHuFlzREBERAREQEREBERAREQEREBERAREQEREBaPvK2HoqigqJexjZPFFJMyVjGtfmY0vyuItmabWIN+N+K3hdXFaPtoJYv8AEifH+Jpb/FBPPJ+lLsMkv6oqpA3w7OMn4kn2qmqJbhNqIoDPh9QeznMxewPsMzwGxviF/pgsBtz16K2oCISiAiIgKC+UJdmIUb+kOni2bN/EK9KLeUjh5LKOYcA6WJx73Br2j8j0FoBuvqwOweNisw2mmBu50TWv/wCY0ZJB+JpWeQEREBERAREQEREBERAREQEREBERAREQEREEc3t7oZqqY1mHNaZXAGaIENc5w/axkm2a1rjS9ri5JWm0Ee1xAiZ/tMAaDPnaB/7kltPavSqKq87z7lsfqW9pUTRuk45ZaiR7/DNlc381l09m9u8UwCr83rxK6AEB8MhzFrf8SneTb3HKe46j0otc252Hp8WpjFMMsjbmGUD0o32497TpdvPuIBAZygr454mSwuD45Gh7HDgWkXBX6yyta0ucQ1oBJJIAAHEkngF5xhxTaDZoPhLL01yWucx0kFyfWjeLZb82kjjwusDjO2uL404Ql0kocdIIGWYTx1a3V1uribILrX76sGhkLDUF9uLo43vZfoHAWd4i471oG9nepQ4hSimpA6S72yOke0sDMt7BgdqXG5B0tY876fdnPJ3kkhz11QYZXDSONrX5P33E2J7h71ncD8nekhlD6iokqGAgiPII2utyeQ4kjuFkGT3EYTPBhhdNcMmlMsTTx7Mta3N3Bxbcd1jzVHXGOMNADQAAAAALAAaAAcguSiCIiAiIgIiICIiAiIgIiICIiAiIgIiICIiAiIgIiIBC4RQMb6rWtvxsAL+NkRBzREQEREBER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6" name="Picture 22" descr="http://oreanda.ua/upload/iblock/fb2/fb2619e971807792da239b5f0ee4f92c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89070"/>
            <a:ext cx="2088232" cy="19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264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«ИГРЫ С ЦВЕТОМ»</vt:lpstr>
      <vt:lpstr> На минуту в землю врос    Разноцветный чудо мост. Чудо-мастер смастерил     Мост высокий без перил.                                    (Радуга) </vt:lpstr>
      <vt:lpstr>Запомнить порядок их расположения поможет такая фраза:</vt:lpstr>
      <vt:lpstr>Раскрась свою радугу!</vt:lpstr>
      <vt:lpstr>ЧЁРНЫЙ цвет </vt:lpstr>
      <vt:lpstr>БЕЛЫЙ цвет</vt:lpstr>
      <vt:lpstr>При добавлении белого цвет становится лёгким, воздушным, нежным, а если его соединить с чёрным, превратится в тяжёлый и загадочный.  Давай поиграем с чёрной и белой краской! Попробуй их добавить в другие краски и посмотри, что получится!</vt:lpstr>
      <vt:lpstr>Цветные чудеса природы Назови цвет и раскрась</vt:lpstr>
      <vt:lpstr>Презентация PowerPoint</vt:lpstr>
      <vt:lpstr>Отгадай цвет: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33</cp:revision>
  <dcterms:created xsi:type="dcterms:W3CDTF">2013-11-03T14:37:03Z</dcterms:created>
  <dcterms:modified xsi:type="dcterms:W3CDTF">2013-11-03T21:35:44Z</dcterms:modified>
</cp:coreProperties>
</file>