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861"/>
    <a:srgbClr val="62ED41"/>
    <a:srgbClr val="BAF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6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8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6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3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6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5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1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9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5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4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EC8C3-49B2-4B70-AA74-DFA969C7FA8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637AB-D22F-4D90-8608-4C13B4456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9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918648" cy="1512168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21593999" lon="0" rev="21593999"/>
              </a:camera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6600" b="1" dirty="0" smtClean="0">
                <a:solidFill>
                  <a:srgbClr val="F20861"/>
                </a:solidFill>
                <a:latin typeface="Comic Sans MS" pitchFamily="66" charset="0"/>
              </a:rPr>
              <a:t>«ИГРЫ С ЦВЕТОМ»</a:t>
            </a:r>
            <a:endParaRPr lang="ru-RU" sz="6600" b="1" dirty="0">
              <a:solidFill>
                <a:srgbClr val="F20861"/>
              </a:solidFill>
              <a:latin typeface="Comic Sans MS" pitchFamily="66" charset="0"/>
            </a:endParaRPr>
          </a:p>
        </p:txBody>
      </p:sp>
      <p:pic>
        <p:nvPicPr>
          <p:cNvPr id="1032" name="Picture 8" descr="http://static.freepik.com/free-photo/colorful-bright-ink-splashes-on-white-background_53-8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41" y="1484784"/>
            <a:ext cx="4953187" cy="42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31632" y="5013176"/>
            <a:ext cx="3312368" cy="14157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Составила: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Зиброва Елена Владимировна, 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воспитатель </a:t>
            </a:r>
          </a:p>
          <a:p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/>
              </a:rPr>
              <a:t>ГБДОУ детский сад № 78 </a:t>
            </a:r>
          </a:p>
          <a:p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/>
              </a:rPr>
              <a:t>"Жемчужинка"</a:t>
            </a:r>
            <a:endParaRPr lang="ru-RU" sz="1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5867" y="1406045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20861"/>
                </a:solidFill>
              </a:rPr>
              <a:t>Часть 1</a:t>
            </a:r>
            <a:endParaRPr lang="ru-RU" b="1" dirty="0">
              <a:solidFill>
                <a:srgbClr val="F20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Твой рисунок будет интереснее, если краски будут смешиваться, перетекая одна в другую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074" name="Picture 2" descr="http://www.fotokanal.com/images/72/picture-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57" y="2065929"/>
            <a:ext cx="7201162" cy="41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Какое богатство цвета в природе! Можно увидеть то нежные или яркие пятна цветов на лесной лужайке, то богатую по цвету зелень травы и пышных крон деревьев, то пронзительную синь неба с лёгкими облаками.  Сколько всего интересного, неожиданного и красочного в природе!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ена\Desktop\Учебно-методичнская разработка\лето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9208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Учебно-методичнская разработка\лето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на\Desktop\Учебно-методичнская разработка\осень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на\Desktop\Учебно-методичнская разработка\осень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Лена\Desktop\Учебно-методичнская разработка\зима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0" y="332656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ЦВЕТОВОЙ КРУГ </a:t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>Внимательно посмотри на каждый цвет.</a:t>
            </a:r>
            <a:r>
              <a:rPr lang="ru-RU" sz="1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>Цвет вызывает различные образы и ощущения. Что ты чувствуешь? Что ты представляешь когда смотришь на определённые цвета? </a:t>
            </a:r>
            <a:r>
              <a:rPr lang="ru-RU" sz="1600" b="1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Comic Sans MS" pitchFamily="66" charset="0"/>
              </a:rPr>
            </a:b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176" name="Picture 8" descr="http://www.dizajn.ujut-v-dome.ru/wp-content/uploads/2011/03/colorwheel_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99408" cy="47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Красный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0070C0"/>
                </a:solidFill>
              </a:rPr>
              <a:t>синий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FFFF00"/>
                </a:solidFill>
              </a:rPr>
              <a:t>жёлтый</a:t>
            </a:r>
            <a:r>
              <a:rPr lang="ru-RU" dirty="0" smtClean="0"/>
              <a:t> </a:t>
            </a:r>
            <a:r>
              <a:rPr lang="ru-RU" sz="3100" dirty="0" smtClean="0"/>
              <a:t>– главные цвета, потому, что из них можно получить всё многоцветье мира.</a:t>
            </a:r>
            <a:endParaRPr lang="ru-RU" sz="3100" dirty="0"/>
          </a:p>
        </p:txBody>
      </p:sp>
      <p:pic>
        <p:nvPicPr>
          <p:cNvPr id="1026" name="Picture 2" descr="C:\Users\Лена\Desktop\Учебно-методичнская разработка\красная роз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" y="2456010"/>
            <a:ext cx="3426943" cy="28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ена\Desktop\Учебно-методичнская разработка\синий цвет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69083"/>
            <a:ext cx="2994773" cy="27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ена\Desktop\Учебно-методичнская разработка\жёлтый цвет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987823" cy="26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Поиграй с </a:t>
            </a:r>
            <a:r>
              <a:rPr lang="ru-RU" sz="2400" b="1" dirty="0" smtClean="0">
                <a:solidFill>
                  <a:srgbClr val="FF0000"/>
                </a:solidFill>
              </a:rPr>
              <a:t>красной</a:t>
            </a:r>
            <a:r>
              <a:rPr lang="ru-RU" sz="2400" dirty="0" smtClean="0"/>
              <a:t>, </a:t>
            </a:r>
            <a:r>
              <a:rPr lang="ru-RU" sz="2400" b="1" dirty="0" smtClean="0">
                <a:solidFill>
                  <a:schemeClr val="accent1"/>
                </a:solidFill>
              </a:rPr>
              <a:t>синей</a:t>
            </a:r>
            <a:r>
              <a:rPr lang="ru-RU" sz="2400" dirty="0" smtClean="0"/>
              <a:t> и </a:t>
            </a:r>
            <a:r>
              <a:rPr lang="ru-RU" sz="2400" b="1" dirty="0" smtClean="0">
                <a:solidFill>
                  <a:srgbClr val="FFC000"/>
                </a:solidFill>
              </a:rPr>
              <a:t>жёлтой</a:t>
            </a:r>
            <a:r>
              <a:rPr lang="ru-RU" sz="2400" dirty="0" smtClean="0"/>
              <a:t>  красками – нарисуй свой фантастический цветок с разноцветными лепестками, похожими на ручейки, или цветок с широкими лепестками, собравшимися у </a:t>
            </a:r>
            <a:r>
              <a:rPr lang="ru-RU" sz="2400" dirty="0" err="1" smtClean="0"/>
              <a:t>сердцевинки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5" name="Picture 7" descr="K:\DCIM\123___11\IMG_8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81137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:\DCIM\123___11\IMG_8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9950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137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«ИГРЫ С ЦВЕТОМ»</vt:lpstr>
      <vt:lpstr>Какое богатство цвета в природе! Можно увидеть то нежные или яркие пятна цветов на лесной лужайке, то богатую по цвету зелень травы и пышных крон деревьев, то пронзительную синь неба с лёгкими облаками.  Сколько всего интересного, неожиданного и красочного в природе!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ЦВЕТОВОЙ КРУГ  Внимательно посмотри на каждый цвет. Цвет вызывает различные образы и ощущения. Что ты чувствуешь? Что ты представляешь когда смотришь на определённые цвета?  </vt:lpstr>
      <vt:lpstr>Красный, синий и жёлтый – главные цвета, потому, что из них можно получить всё многоцветье мира.</vt:lpstr>
      <vt:lpstr>Поиграй с красной, синей и жёлтой  красками – нарисуй свой фантастический цветок с разноцветными лепестками, похожими на ручейки, или цветок с широкими лепестками, собравшимися у сердцевинки.</vt:lpstr>
      <vt:lpstr>Твой рисунок будет интереснее, если краски будут смешиваться, перетекая одна в другую.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33</cp:revision>
  <dcterms:created xsi:type="dcterms:W3CDTF">2013-11-03T14:37:03Z</dcterms:created>
  <dcterms:modified xsi:type="dcterms:W3CDTF">2013-11-03T21:37:18Z</dcterms:modified>
</cp:coreProperties>
</file>