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</p:sldIdLst>
  <p:sldSz cx="8280400" cy="6480175"/>
  <p:notesSz cx="6858000" cy="9144000"/>
  <p:defaultTextStyle>
    <a:defPPr>
      <a:defRPr lang="ru-RU"/>
    </a:defPPr>
    <a:lvl1pPr marL="0" algn="l" defTabSz="843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1604" algn="l" defTabSz="843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3212" algn="l" defTabSz="843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64816" algn="l" defTabSz="843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86422" algn="l" defTabSz="843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08026" algn="l" defTabSz="843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29633" algn="l" defTabSz="843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51238" algn="l" defTabSz="843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72843" algn="l" defTabSz="84321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91" d="100"/>
          <a:sy n="91" d="100"/>
        </p:scale>
        <p:origin x="-1218" y="-84"/>
      </p:cViewPr>
      <p:guideLst>
        <p:guide orient="horz" pos="2041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08" y="3125147"/>
            <a:ext cx="6445003" cy="1389038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08" y="4514184"/>
            <a:ext cx="6445003" cy="813962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1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2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07" y="1707793"/>
            <a:ext cx="6450345" cy="38282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0604" y="638497"/>
            <a:ext cx="1333850" cy="4899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10" y="638500"/>
            <a:ext cx="4951176" cy="48996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318830" indent="-210803">
              <a:buClr>
                <a:schemeClr val="tx2"/>
              </a:buClr>
              <a:buSzPct val="101000"/>
              <a:buFont typeface="Courier New" pitchFamily="49" charset="0"/>
              <a:buChar char="o"/>
              <a:defRPr sz="1100"/>
            </a:lvl6pPr>
            <a:lvl7pPr marL="274043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7pPr>
            <a:lvl8pPr marL="3162040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8pPr>
            <a:lvl9pPr marL="358364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09" y="3126303"/>
            <a:ext cx="6445001" cy="1387880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09" y="4514184"/>
            <a:ext cx="6445001" cy="812998"/>
          </a:xfrm>
        </p:spPr>
        <p:txBody>
          <a:bodyPr anchor="t">
            <a:normAutofit/>
          </a:bodyPr>
          <a:lstStyle>
            <a:lvl1pPr marL="0" indent="0" algn="r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16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32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48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64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80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296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12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28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07" y="638501"/>
            <a:ext cx="6450345" cy="8735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09" y="1710049"/>
            <a:ext cx="3143434" cy="3828104"/>
          </a:xfrm>
        </p:spPr>
        <p:txBody>
          <a:bodyPr>
            <a:normAutofit/>
          </a:bodyPr>
          <a:lstStyle>
            <a:lvl5pPr>
              <a:defRPr/>
            </a:lvl5pPr>
            <a:lvl6pPr marL="2318830" indent="-210803">
              <a:buClr>
                <a:schemeClr val="tx2"/>
              </a:buClr>
              <a:buSzPct val="101000"/>
              <a:buFont typeface="Courier New" pitchFamily="49" charset="0"/>
              <a:buChar char="o"/>
              <a:defRPr sz="1100"/>
            </a:lvl6pPr>
            <a:lvl7pPr marL="274043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7pPr>
            <a:lvl8pPr marL="3162040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8pPr>
            <a:lvl9pPr marL="358364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2861" y="1710046"/>
            <a:ext cx="3141592" cy="3828105"/>
          </a:xfrm>
        </p:spPr>
        <p:txBody>
          <a:bodyPr>
            <a:normAutofit/>
          </a:bodyPr>
          <a:lstStyle>
            <a:lvl5pPr>
              <a:defRPr/>
            </a:lvl5pPr>
            <a:lvl6pPr marL="2318830" indent="-210803">
              <a:buClr>
                <a:schemeClr val="tx2"/>
              </a:buClr>
              <a:buSzPct val="101000"/>
              <a:buFont typeface="Courier New" pitchFamily="49" charset="0"/>
              <a:buChar char="o"/>
              <a:defRPr sz="1100"/>
            </a:lvl6pPr>
            <a:lvl7pPr marL="274043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7pPr>
            <a:lvl8pPr marL="3162040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8pPr>
            <a:lvl9pPr marL="358364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12" y="1713049"/>
            <a:ext cx="2850529" cy="544515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21604" indent="0">
              <a:buNone/>
              <a:defRPr sz="1900" b="1"/>
            </a:lvl2pPr>
            <a:lvl3pPr marL="843212" indent="0">
              <a:buNone/>
              <a:defRPr sz="1700" b="1"/>
            </a:lvl3pPr>
            <a:lvl4pPr marL="1264816" indent="0">
              <a:buNone/>
              <a:defRPr sz="1500" b="1"/>
            </a:lvl4pPr>
            <a:lvl5pPr marL="1686422" indent="0">
              <a:buNone/>
              <a:defRPr sz="1500" b="1"/>
            </a:lvl5pPr>
            <a:lvl6pPr marL="2108026" indent="0">
              <a:buNone/>
              <a:defRPr sz="1500" b="1"/>
            </a:lvl6pPr>
            <a:lvl7pPr marL="2529633" indent="0">
              <a:buNone/>
              <a:defRPr sz="1500" b="1"/>
            </a:lvl7pPr>
            <a:lvl8pPr marL="2951238" indent="0">
              <a:buNone/>
              <a:defRPr sz="1500" b="1"/>
            </a:lvl8pPr>
            <a:lvl9pPr marL="33728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09" y="2257567"/>
            <a:ext cx="3143434" cy="3280587"/>
          </a:xfrm>
        </p:spPr>
        <p:txBody>
          <a:bodyPr>
            <a:normAutofit/>
          </a:bodyPr>
          <a:lstStyle>
            <a:lvl5pPr>
              <a:defRPr/>
            </a:lvl5pPr>
            <a:lvl6pPr marL="2318830" indent="-210803">
              <a:buClr>
                <a:schemeClr val="tx2"/>
              </a:buClr>
              <a:buSzPct val="101000"/>
              <a:buFont typeface="Courier New" pitchFamily="49" charset="0"/>
              <a:buChar char="o"/>
              <a:defRPr sz="1100"/>
            </a:lvl6pPr>
            <a:lvl7pPr marL="274043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7pPr>
            <a:lvl8pPr marL="3162040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8pPr>
            <a:lvl9pPr marL="358364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0597" y="1713049"/>
            <a:ext cx="2845698" cy="544515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21604" indent="0">
              <a:buNone/>
              <a:defRPr sz="1900" b="1"/>
            </a:lvl2pPr>
            <a:lvl3pPr marL="843212" indent="0">
              <a:buNone/>
              <a:defRPr sz="1700" b="1"/>
            </a:lvl3pPr>
            <a:lvl4pPr marL="1264816" indent="0">
              <a:buNone/>
              <a:defRPr sz="1500" b="1"/>
            </a:lvl4pPr>
            <a:lvl5pPr marL="1686422" indent="0">
              <a:buNone/>
              <a:defRPr sz="1500" b="1"/>
            </a:lvl5pPr>
            <a:lvl6pPr marL="2108026" indent="0">
              <a:buNone/>
              <a:defRPr sz="1500" b="1"/>
            </a:lvl6pPr>
            <a:lvl7pPr marL="2529633" indent="0">
              <a:buNone/>
              <a:defRPr sz="1500" b="1"/>
            </a:lvl7pPr>
            <a:lvl8pPr marL="2951238" indent="0">
              <a:buNone/>
              <a:defRPr sz="1500" b="1"/>
            </a:lvl8pPr>
            <a:lvl9pPr marL="33728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22861" y="2257567"/>
            <a:ext cx="3143432" cy="3280587"/>
          </a:xfrm>
        </p:spPr>
        <p:txBody>
          <a:bodyPr>
            <a:normAutofit/>
          </a:bodyPr>
          <a:lstStyle>
            <a:lvl5pPr>
              <a:defRPr/>
            </a:lvl5pPr>
            <a:lvl6pPr marL="2318830" indent="-210803">
              <a:buClr>
                <a:schemeClr val="tx2"/>
              </a:buClr>
              <a:buSzPct val="101000"/>
              <a:buFont typeface="Courier New" pitchFamily="49" charset="0"/>
              <a:buChar char="o"/>
              <a:defRPr sz="1100"/>
            </a:lvl6pPr>
            <a:lvl7pPr marL="274043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7pPr>
            <a:lvl8pPr marL="3162040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8pPr>
            <a:lvl9pPr marL="358364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05" y="421513"/>
            <a:ext cx="2409367" cy="1120529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95" y="421516"/>
            <a:ext cx="3875659" cy="5116638"/>
          </a:xfrm>
        </p:spPr>
        <p:txBody>
          <a:bodyPr>
            <a:normAutofit/>
          </a:bodyPr>
          <a:lstStyle>
            <a:lvl5pPr>
              <a:defRPr/>
            </a:lvl5pPr>
            <a:lvl6pPr marL="2318830" indent="-210803">
              <a:buClr>
                <a:schemeClr val="tx2"/>
              </a:buClr>
              <a:buSzPct val="101000"/>
              <a:buFont typeface="Courier New" pitchFamily="49" charset="0"/>
              <a:buChar char="o"/>
              <a:defRPr sz="1100"/>
            </a:lvl6pPr>
            <a:lvl7pPr marL="274043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7pPr>
            <a:lvl8pPr marL="3162040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8pPr>
            <a:lvl9pPr marL="3583645" indent="-210803">
              <a:buClr>
                <a:schemeClr val="tx2"/>
              </a:buClr>
              <a:buFont typeface="Courier New" pitchFamily="49" charset="0"/>
              <a:buChar char="o"/>
              <a:defRPr sz="11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105" y="1542045"/>
            <a:ext cx="2409367" cy="3996107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421604" indent="0">
              <a:buNone/>
              <a:defRPr sz="1100"/>
            </a:lvl2pPr>
            <a:lvl3pPr marL="843212" indent="0">
              <a:buNone/>
              <a:defRPr sz="900"/>
            </a:lvl3pPr>
            <a:lvl4pPr marL="1264816" indent="0">
              <a:buNone/>
              <a:defRPr sz="800"/>
            </a:lvl4pPr>
            <a:lvl5pPr marL="1686422" indent="0">
              <a:buNone/>
              <a:defRPr sz="800"/>
            </a:lvl5pPr>
            <a:lvl6pPr marL="2108026" indent="0">
              <a:buNone/>
              <a:defRPr sz="800"/>
            </a:lvl6pPr>
            <a:lvl7pPr marL="2529633" indent="0">
              <a:buNone/>
              <a:defRPr sz="800"/>
            </a:lvl7pPr>
            <a:lvl8pPr marL="2951238" indent="0">
              <a:buNone/>
              <a:defRPr sz="800"/>
            </a:lvl8pPr>
            <a:lvl9pPr marL="337284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08" y="1310643"/>
            <a:ext cx="3152589" cy="1051922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108" y="2362563"/>
            <a:ext cx="3152589" cy="2390805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421604" indent="0">
              <a:buNone/>
              <a:defRPr sz="1100"/>
            </a:lvl2pPr>
            <a:lvl3pPr marL="843212" indent="0">
              <a:buNone/>
              <a:defRPr sz="900"/>
            </a:lvl3pPr>
            <a:lvl4pPr marL="1264816" indent="0">
              <a:buNone/>
              <a:defRPr sz="800"/>
            </a:lvl4pPr>
            <a:lvl5pPr marL="1686422" indent="0">
              <a:buNone/>
              <a:defRPr sz="800"/>
            </a:lvl5pPr>
            <a:lvl6pPr marL="2108026" indent="0">
              <a:buNone/>
              <a:defRPr sz="800"/>
            </a:lvl6pPr>
            <a:lvl7pPr marL="2529633" indent="0">
              <a:buNone/>
              <a:defRPr sz="800"/>
            </a:lvl7pPr>
            <a:lvl8pPr marL="2951238" indent="0">
              <a:buNone/>
              <a:defRPr sz="800"/>
            </a:lvl8pPr>
            <a:lvl9pPr marL="337284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273103" y="938368"/>
            <a:ext cx="1672687" cy="1446123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416213" y="1512042"/>
            <a:ext cx="3105150" cy="3240088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5"/>
            <a:ext cx="8378514" cy="6480211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21604" rtl="0" eaLnBrk="1" latinLnBrk="0" hangingPunct="1"/>
                  <a:endParaRPr lang="en-US" sz="17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21604" rtl="0" eaLnBrk="1" latinLnBrk="0" hangingPunct="1"/>
                  <a:endParaRPr lang="en-US" sz="17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21604" rtl="0" eaLnBrk="1" latinLnBrk="0" hangingPunct="1"/>
                  <a:endParaRPr lang="en-US" sz="17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21604" rtl="0" eaLnBrk="1" latinLnBrk="0" hangingPunct="1"/>
                  <a:endParaRPr lang="en-US" sz="17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21604" rtl="0" eaLnBrk="1" latinLnBrk="0" hangingPunct="1"/>
                  <a:endParaRPr lang="en-US" sz="17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21604" rtl="0" eaLnBrk="1" latinLnBrk="0" hangingPunct="1"/>
                  <a:endParaRPr lang="en-US" sz="17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21604" rtl="0" eaLnBrk="1" latinLnBrk="0" hangingPunct="1"/>
                  <a:endParaRPr lang="en-US" sz="17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21604" rtl="0" eaLnBrk="1" latinLnBrk="0" hangingPunct="1"/>
                  <a:endParaRPr lang="en-US" sz="17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21604" rtl="0" eaLnBrk="1" latinLnBrk="0" hangingPunct="1"/>
                  <a:endParaRPr lang="en-US" sz="17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21604" rtl="0" eaLnBrk="1" latinLnBrk="0" hangingPunct="1"/>
                  <a:endParaRPr lang="en-US" sz="17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11" y="638501"/>
            <a:ext cx="6452186" cy="873543"/>
          </a:xfrm>
          <a:prstGeom prst="rect">
            <a:avLst/>
          </a:prstGeom>
        </p:spPr>
        <p:txBody>
          <a:bodyPr vert="horz" lIns="84321" tIns="42160" rIns="84321" bIns="4216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09" y="1707793"/>
            <a:ext cx="6452185" cy="3828233"/>
          </a:xfrm>
          <a:prstGeom prst="rect">
            <a:avLst/>
          </a:prstGeom>
        </p:spPr>
        <p:txBody>
          <a:bodyPr vert="horz" lIns="84321" tIns="42160" rIns="84321" bIns="4216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74" y="5623914"/>
            <a:ext cx="1932095" cy="345009"/>
          </a:xfrm>
          <a:prstGeom prst="rect">
            <a:avLst/>
          </a:prstGeom>
        </p:spPr>
        <p:txBody>
          <a:bodyPr vert="horz" lIns="84321" tIns="42160" rIns="84321" bIns="4216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416" y="5623914"/>
            <a:ext cx="4759962" cy="345009"/>
          </a:xfrm>
          <a:prstGeom prst="rect">
            <a:avLst/>
          </a:prstGeom>
        </p:spPr>
        <p:txBody>
          <a:bodyPr vert="horz" lIns="84321" tIns="42160" rIns="84321" bIns="42160" rtlCol="0" anchor="b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579" y="5623914"/>
            <a:ext cx="550838" cy="345009"/>
          </a:xfrm>
          <a:prstGeom prst="rect">
            <a:avLst/>
          </a:prstGeom>
        </p:spPr>
        <p:txBody>
          <a:bodyPr vert="horz" lIns="84321" tIns="42160" rIns="84321" bIns="42160" rtlCol="0" anchor="b"/>
          <a:lstStyle>
            <a:lvl1pPr algn="l"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21604" rtl="0" eaLnBrk="1" latinLnBrk="0" hangingPunct="1">
        <a:spcBef>
          <a:spcPct val="0"/>
        </a:spcBef>
        <a:buNone/>
        <a:defRPr sz="3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6205" indent="-316205" algn="l" defTabSz="421604" rtl="0" eaLnBrk="1" latinLnBrk="0" hangingPunct="1">
        <a:spcBef>
          <a:spcPct val="20000"/>
        </a:spcBef>
        <a:spcAft>
          <a:spcPts val="553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109" indent="-263503" algn="l" defTabSz="421604" rtl="0" eaLnBrk="1" latinLnBrk="0" hangingPunct="1">
        <a:spcBef>
          <a:spcPct val="20000"/>
        </a:spcBef>
        <a:spcAft>
          <a:spcPts val="553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4014" indent="-210803" algn="l" defTabSz="421604" rtl="0" eaLnBrk="1" latinLnBrk="0" hangingPunct="1">
        <a:spcBef>
          <a:spcPct val="20000"/>
        </a:spcBef>
        <a:spcAft>
          <a:spcPts val="553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75619" indent="-210803" algn="l" defTabSz="421604" rtl="0" eaLnBrk="1" latinLnBrk="0" hangingPunct="1">
        <a:spcBef>
          <a:spcPct val="20000"/>
        </a:spcBef>
        <a:spcAft>
          <a:spcPts val="553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97224" indent="-210803" algn="l" defTabSz="421604" rtl="0" eaLnBrk="1" latinLnBrk="0" hangingPunct="1">
        <a:spcBef>
          <a:spcPct val="20000"/>
        </a:spcBef>
        <a:spcAft>
          <a:spcPts val="553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18830" indent="-210803" algn="l" defTabSz="42160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5" indent="-210803" algn="l" defTabSz="42160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040" indent="-210803" algn="l" defTabSz="42160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645" indent="-210803" algn="l" defTabSz="421604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160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604" algn="l" defTabSz="42160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3212" algn="l" defTabSz="42160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4816" algn="l" defTabSz="42160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6422" algn="l" defTabSz="42160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026" algn="l" defTabSz="42160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9633" algn="l" defTabSz="42160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1238" algn="l" defTabSz="42160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2843" algn="l" defTabSz="42160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0257" y="1198866"/>
            <a:ext cx="6445003" cy="4354618"/>
          </a:xfrm>
        </p:spPr>
        <p:txBody>
          <a:bodyPr/>
          <a:lstStyle/>
          <a:p>
            <a:pPr algn="ctr"/>
            <a:r>
              <a:rPr lang="ru-RU" sz="3400" b="1" i="1" dirty="0" smtClean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Совместная интегрированная непосредственно-образовательная деятельность детей при участии родителей в старшей компенсирующей группе </a:t>
            </a:r>
            <a:endParaRPr lang="ru-RU" sz="3400" b="1" i="1" dirty="0">
              <a:solidFill>
                <a:schemeClr val="accent4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47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256" y="246293"/>
            <a:ext cx="6452186" cy="873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та\дефектолог\интегрированное занятие 11.2014\DSC_0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35" y="1334944"/>
            <a:ext cx="7017946" cy="4850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162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727" y="314334"/>
            <a:ext cx="6452186" cy="873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та\дефектолог\интегрированное занятие 11.2014\DSC_0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3" y="1334947"/>
            <a:ext cx="3658638" cy="2528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\дефектолог\интегрированное занятие 11.2014\DSC_0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997" y="1334947"/>
            <a:ext cx="3975436" cy="2747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та\дефектолог\интегрированное занятие 11.2014\DSC_0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090" y="3842682"/>
            <a:ext cx="3515815" cy="2429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89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та\дефектолог\интегрированное занятие 11.2014\DSC_0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050" y="1607110"/>
            <a:ext cx="6364345" cy="4398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162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Работа\дефектолог\интегрированное занятие 11.2014\DSC_0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253" y="1563426"/>
            <a:ext cx="6325103" cy="43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32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та\дефектолог\интегрированное занятие 11.2014\DSC_0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7" y="1607111"/>
            <a:ext cx="6716346" cy="46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917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59</TotalTime>
  <Words>12</Words>
  <Application>Microsoft Office PowerPoint</Application>
  <PresentationFormat>Произвольный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Совместная интегрированная непосредственно-образовательная деятельность детей при участии родителей в старшей компенсирующей группе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в старшей компенсирующей группе (совместно с родителями)</dc:title>
  <dc:creator>Ксения</dc:creator>
  <cp:lastModifiedBy>User</cp:lastModifiedBy>
  <cp:revision>11</cp:revision>
  <dcterms:created xsi:type="dcterms:W3CDTF">2014-11-26T21:41:08Z</dcterms:created>
  <dcterms:modified xsi:type="dcterms:W3CDTF">2015-01-10T12:48:10Z</dcterms:modified>
</cp:coreProperties>
</file>