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6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28139B-049A-4C90-92FE-E9FEAD06D173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717804-63DA-4EF1-B019-F7A09FCA90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23628" y="2513355"/>
            <a:ext cx="7056784" cy="432048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прогулку с радостью</a:t>
            </a:r>
          </a:p>
          <a:p>
            <a:endParaRPr lang="ru-RU" sz="5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младшая группа «Б»</a:t>
            </a:r>
          </a:p>
          <a:p>
            <a:r>
              <a:rPr lang="ru-RU" sz="4000" b="1" dirty="0">
                <a:solidFill>
                  <a:schemeClr val="accent2"/>
                </a:solidFill>
                <a:latin typeface="Isadora Cyr " pitchFamily="2" charset="0"/>
              </a:rPr>
              <a:t>Воспитатели:  Огурцова М.А.,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chemeClr val="accent2"/>
                </a:solidFill>
                <a:latin typeface="Isadora Cyr " pitchFamily="2" charset="0"/>
              </a:rPr>
              <a:t>                             Адаменко   Л.А.</a:t>
            </a:r>
          </a:p>
          <a:p>
            <a:pPr algn="l"/>
            <a:endParaRPr lang="ru-RU" sz="3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endParaRPr lang="ru-RU" sz="3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общеразвивающего вида д</a:t>
            </a:r>
            <a:r>
              <a:rPr lang="en-US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«Солнышко»</a:t>
            </a:r>
          </a:p>
          <a:p>
            <a:r>
              <a:rPr lang="ru-RU" sz="19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п.Савинский</a:t>
            </a:r>
            <a:endParaRPr lang="ru-RU" sz="1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2013г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Ussatiy n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463751"/>
            <a:ext cx="6624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ru-RU" sz="4000" b="1" dirty="0">
                <a:latin typeface="Isadora Cyr " pitchFamily="2" charset="0"/>
              </a:rPr>
              <a:t>3 этап – внедренческий </a:t>
            </a:r>
            <a:endParaRPr lang="ru-RU" sz="4000" b="1" dirty="0" smtClean="0">
              <a:latin typeface="Isadora Cyr " pitchFamily="2" charset="0"/>
            </a:endParaRPr>
          </a:p>
          <a:p>
            <a:pPr algn="ctr"/>
            <a:r>
              <a:rPr lang="ru-RU" sz="4000" b="1" dirty="0" smtClean="0">
                <a:latin typeface="Isadora Cyr " pitchFamily="2" charset="0"/>
              </a:rPr>
              <a:t> </a:t>
            </a:r>
            <a:r>
              <a:rPr lang="ru-RU" sz="4000" b="1" dirty="0">
                <a:latin typeface="Isadora Cyr " pitchFamily="2" charset="0"/>
              </a:rPr>
              <a:t>Сентябрь 2013г</a:t>
            </a:r>
            <a:r>
              <a:rPr lang="ru-RU" sz="4000" b="1" dirty="0" smtClean="0">
                <a:latin typeface="Isadora Cyr " pitchFamily="2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060849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Isadora Cyr " pitchFamily="2" charset="0"/>
              </a:rPr>
              <a:t>Установка оборудования. Плотницкие работы. Субботник с </a:t>
            </a:r>
            <a:r>
              <a:rPr lang="ru-RU" sz="4000" b="1" dirty="0" smtClean="0">
                <a:latin typeface="Isadora Cyr " pitchFamily="2" charset="0"/>
              </a:rPr>
              <a:t>родителями</a:t>
            </a:r>
          </a:p>
          <a:p>
            <a:pPr algn="ctr"/>
            <a:r>
              <a:rPr lang="ru-RU" sz="4000" b="1" dirty="0" smtClean="0">
                <a:latin typeface="Isadora Cyr " pitchFamily="2" charset="0"/>
              </a:rPr>
              <a:t> </a:t>
            </a:r>
            <a:r>
              <a:rPr lang="ru-RU" sz="4000" b="1" dirty="0">
                <a:latin typeface="Isadora Cyr " pitchFamily="2" charset="0"/>
              </a:rPr>
              <a:t>на </a:t>
            </a:r>
            <a:r>
              <a:rPr lang="ru-RU" sz="4000" b="1" dirty="0" smtClean="0">
                <a:latin typeface="Isadora Cyr " pitchFamily="2" charset="0"/>
              </a:rPr>
              <a:t>территории</a:t>
            </a:r>
            <a:r>
              <a:rPr lang="ru-RU" sz="4000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20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336704" cy="30243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Воспитатели:  Огурцова М.А.,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                             Адаменко   Л.А.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Младший воспитатель: </a:t>
            </a: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                          </a:t>
            </a:r>
            <a:r>
              <a:rPr lang="ru-RU" b="1" dirty="0" err="1" smtClean="0">
                <a:solidFill>
                  <a:schemeClr val="tx1"/>
                </a:solidFill>
                <a:latin typeface="Isadora Cyr " pitchFamily="2" charset="0"/>
              </a:rPr>
              <a:t>Маслинских</a:t>
            </a: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Т.В.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Родители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Воспитанники </a:t>
            </a:r>
            <a:r>
              <a:rPr lang="en-US" b="1" dirty="0">
                <a:solidFill>
                  <a:schemeClr val="tx1"/>
                </a:solidFill>
                <a:latin typeface="Isadora Cyr " pitchFamily="2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 мл. группы «Б»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976664" cy="3168352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Всестороннее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развитие личности ребёнка.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Повышение двигательной активности уровня физического развития дошкольников.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Воспитание человека, который проявляет заботу о своём здоровье и окружающей среде.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Повышение материальной технической </a:t>
            </a:r>
            <a:r>
              <a:rPr lang="ru-RU" b="1" dirty="0" smtClean="0">
                <a:solidFill>
                  <a:schemeClr val="tx1"/>
                </a:solidFill>
                <a:latin typeface="Isadora Cyr " pitchFamily="2" charset="0"/>
              </a:rPr>
              <a:t>базы группы и </a:t>
            </a: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ДОУ.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Isadora Cyr " pitchFamily="2" charset="0"/>
              </a:rPr>
              <a:t> Упрочение связей «детский сад-родитель», «ребенок-родитель».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3767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Isadora Cyr " pitchFamily="2" charset="0"/>
              </a:rPr>
              <a:t>А у нас листопад! Осень золотая!</a:t>
            </a:r>
            <a:br>
              <a:rPr lang="ru-RU" sz="2400" b="1" dirty="0" smtClean="0">
                <a:latin typeface="Isadora Cyr " pitchFamily="2" charset="0"/>
              </a:rPr>
            </a:br>
            <a:r>
              <a:rPr lang="ru-RU" sz="2400" b="1" dirty="0" smtClean="0">
                <a:latin typeface="Isadora Cyr " pitchFamily="2" charset="0"/>
              </a:rPr>
              <a:t> Листья кружатся, летят, землю засыпая!</a:t>
            </a:r>
            <a:br>
              <a:rPr lang="ru-RU" sz="2400" b="1" dirty="0" smtClean="0">
                <a:latin typeface="Isadora Cyr " pitchFamily="2" charset="0"/>
              </a:rPr>
            </a:br>
            <a:r>
              <a:rPr lang="ru-RU" sz="2400" b="1" dirty="0" smtClean="0">
                <a:latin typeface="Isadora Cyr " pitchFamily="2" charset="0"/>
              </a:rPr>
              <a:t>Мы субботник провели, долго мы трудились. </a:t>
            </a:r>
            <a:br>
              <a:rPr lang="ru-RU" sz="2400" b="1" dirty="0" smtClean="0">
                <a:latin typeface="Isadora Cyr " pitchFamily="2" charset="0"/>
              </a:rPr>
            </a:br>
            <a:r>
              <a:rPr lang="ru-RU" sz="2400" b="1" dirty="0" smtClean="0">
                <a:latin typeface="Isadora Cyr " pitchFamily="2" charset="0"/>
              </a:rPr>
              <a:t>И у нас ,в конце концов, вот что получилось.</a:t>
            </a:r>
            <a:endParaRPr lang="ru-RU" sz="2400" b="1" dirty="0">
              <a:latin typeface="Isadora Cyr " pitchFamily="2" charset="0"/>
            </a:endParaRPr>
          </a:p>
        </p:txBody>
      </p:sp>
      <p:pic>
        <p:nvPicPr>
          <p:cNvPr id="9" name="Рисунок 8" descr="D:\Детский сад\P9020001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2055351"/>
            <a:ext cx="3096346" cy="18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Детский сад\P902003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1857" y="2055351"/>
            <a:ext cx="2790504" cy="18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Детский сад\P902001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243" y="4191542"/>
            <a:ext cx="3122741" cy="218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:\Детский сад\P902004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857" y="4251491"/>
            <a:ext cx="2934519" cy="21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82570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ский сад\P9020038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246" y="548680"/>
            <a:ext cx="253542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Детский сад\P902001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551065"/>
            <a:ext cx="2592288" cy="340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Детский сад\P902003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956" y="3429000"/>
            <a:ext cx="324637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54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ртем\Desktop\в садик Архипу\участок проект\лариса\фото площадка\SAM_112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88640"/>
            <a:ext cx="3456384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ртем\Desktop\в садик Архипу\участок проект\лариса\фото площадка\SAM_1126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3588" y="1916832"/>
            <a:ext cx="3794740" cy="233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ртем\Desktop\в садик Архипу\участок проект\лариса\фото площадка\SAM_1127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789040"/>
            <a:ext cx="371511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ртем\Desktop\в садик Архипу\участок проект\лариса\фото площадка\SAM_1120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234" y="548680"/>
            <a:ext cx="368817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ртем\Desktop\в садик Архипу\участок проект\лариса\фото площадка\SAM_111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548680"/>
            <a:ext cx="3600400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C:\Users\Артем\Desktop\в садик Архипу\участок проект\лариса\фото площадка\SAM_1128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636912"/>
            <a:ext cx="357271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187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ртем\Desktop\в садик Архипу\участок проект\лариса\фото площадка\SAM_1118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81" y="291594"/>
            <a:ext cx="3888432" cy="2670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ртем\Desktop\в садик Архипу\1-ямл\DCIM\100CANON\IMG_149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06660"/>
            <a:ext cx="3600400" cy="267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ртем\Desktop\в садик Архипу\участок проект\лариса\фото площадка\SAM_1117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2636912"/>
            <a:ext cx="3372863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3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ртем\Desktop\в садик Архипу\1-ямл\P913009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520280" cy="289326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 descr="C:\Users\Артем\Desktop\в садик Архипу\1-ямл\P913014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274" y="3474625"/>
            <a:ext cx="2448272" cy="277386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Артем\Desktop\в садик Архипу\1-ямл\P905004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968884" cy="288032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Артем\Desktop\в садик Архипу\1-ямл\P91301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21" y="4054032"/>
            <a:ext cx="3769579" cy="277386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47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336704" cy="4149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Isadora Cyr " pitchFamily="2" charset="0"/>
              </a:rPr>
              <a:t>По окончании данного проекта совместно с родителями мы пришли к единому мнению о благоустройстве предметно-развивающей среды группы, </a:t>
            </a:r>
            <a:r>
              <a:rPr lang="ru-RU" sz="3200" b="1" dirty="0">
                <a:latin typeface="Isadora Cyr " pitchFamily="2" charset="0"/>
              </a:rPr>
              <a:t>ч</a:t>
            </a:r>
            <a:r>
              <a:rPr lang="ru-RU" sz="3200" b="1" dirty="0" smtClean="0">
                <a:latin typeface="Isadora Cyr " pitchFamily="2" charset="0"/>
              </a:rPr>
              <a:t>то и было выполнено в течение месяца</a:t>
            </a:r>
            <a:endParaRPr lang="ru-RU" sz="3200" b="1" dirty="0">
              <a:latin typeface="Isadora Cyr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3"/>
            <a:ext cx="5976664" cy="115212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Аннотация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296744" cy="331236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Isadora Cyr " pitchFamily="2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Проект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направлен на облагораживание прогулочного участка группы детского сада, создание условий для развития двигательной активности детей во время проведения прогулок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Isadora Cyr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4586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ртем\Desktop\в садик Архипу\1-ямл\P913007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17220"/>
            <a:ext cx="3600400" cy="252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Admin\Рабочий стол\SAM_125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856" y="813404"/>
            <a:ext cx="2935390" cy="24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SAM_125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4282" y="3188733"/>
            <a:ext cx="3144097" cy="24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SAM_12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49063" y="3415064"/>
            <a:ext cx="3358242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ртем\Desktop\в садик Архипу\участок проект\лариса\SAM_123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950" y="3294797"/>
            <a:ext cx="2592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ртем\Desktop\в садик Архипу\участок проект\лариса\SAM_122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664" y="3429000"/>
            <a:ext cx="2844000" cy="24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Артем\Desktop\в садик Архипу\участок проект\лариса\SAM_122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295232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06804" y="546835"/>
            <a:ext cx="2444291" cy="25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776864" cy="26642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sadora Cyr " pitchFamily="2" charset="0"/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sadora Cyr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6624736" cy="11881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6696744" cy="24482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Всестороннее развитие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личности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Isadora Cyr " pitchFamily="2" charset="0"/>
              </a:rPr>
              <a:t>ребенка в условиях прогулки, укрепление здоровья при взаимодействии с окружающей средой</a:t>
            </a:r>
            <a:r>
              <a:rPr lang="ru-RU" dirty="0">
                <a:latin typeface="Isadora Cyr 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2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43608" y="1844824"/>
            <a:ext cx="6480720" cy="468052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Расширение </a:t>
            </a:r>
            <a:r>
              <a:rPr lang="ru-RU" b="1" dirty="0">
                <a:latin typeface="Isadora Cyr " pitchFamily="2" charset="0"/>
              </a:rPr>
              <a:t>кругозора, приобретение новых знаний</a:t>
            </a:r>
            <a:r>
              <a:rPr lang="ru-RU" b="1" dirty="0" smtClean="0">
                <a:latin typeface="Isadora Cyr " pitchFamily="2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 </a:t>
            </a:r>
            <a:r>
              <a:rPr lang="ru-RU" b="1" dirty="0">
                <a:latin typeface="Isadora Cyr " pitchFamily="2" charset="0"/>
              </a:rPr>
              <a:t>Воспитание духовных, нравственных и волевых качеств, настойчивости, выдержки, </a:t>
            </a:r>
            <a:r>
              <a:rPr lang="ru-RU" b="1" dirty="0" smtClean="0">
                <a:latin typeface="Isadora Cyr " pitchFamily="2" charset="0"/>
              </a:rPr>
              <a:t>коллективизма.</a:t>
            </a: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Развитие </a:t>
            </a:r>
            <a:r>
              <a:rPr lang="ru-RU" b="1" dirty="0">
                <a:latin typeface="Isadora Cyr " pitchFamily="2" charset="0"/>
              </a:rPr>
              <a:t>двигательных навыков и укрепление здоровья</a:t>
            </a:r>
            <a:r>
              <a:rPr lang="ru-RU" b="1" dirty="0" smtClean="0">
                <a:latin typeface="Isadora Cyr " pitchFamily="2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176464" cy="7736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проекта: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6559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416824" cy="4248472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 </a:t>
            </a:r>
            <a:r>
              <a:rPr lang="ru-RU" sz="3500" b="1" dirty="0">
                <a:latin typeface="Isadora Cyr " pitchFamily="2" charset="0"/>
              </a:rPr>
              <a:t>Обогащение предметно - развивающей среды участка оборудованием и инвентарём для эффективного проведения прогулок</a:t>
            </a:r>
            <a:r>
              <a:rPr lang="ru-RU" sz="3500" b="1" dirty="0" smtClean="0">
                <a:latin typeface="Isadora Cyr " pitchFamily="2" charset="0"/>
              </a:rPr>
              <a:t>.</a:t>
            </a:r>
          </a:p>
          <a:p>
            <a:pPr marL="0" indent="0">
              <a:buNone/>
            </a:pPr>
            <a:endParaRPr lang="ru-RU" sz="3500" b="1" dirty="0">
              <a:latin typeface="Isadora Cyr 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3500" b="1" dirty="0" smtClean="0">
                <a:latin typeface="Isadora Cyr " pitchFamily="2" charset="0"/>
              </a:rPr>
              <a:t>Возможность родителей </a:t>
            </a:r>
          </a:p>
          <a:p>
            <a:pPr marL="0" indent="0" algn="ctr">
              <a:buNone/>
            </a:pPr>
            <a:r>
              <a:rPr lang="ru-RU" sz="3500" b="1" dirty="0">
                <a:latin typeface="Isadora Cyr " pitchFamily="2" charset="0"/>
              </a:rPr>
              <a:t> </a:t>
            </a:r>
            <a:r>
              <a:rPr lang="ru-RU" sz="3500" b="1" dirty="0" smtClean="0">
                <a:latin typeface="Isadora Cyr " pitchFamily="2" charset="0"/>
              </a:rPr>
              <a:t>  </a:t>
            </a:r>
            <a:r>
              <a:rPr lang="ru-RU" sz="3500" b="1" dirty="0">
                <a:latin typeface="Isadora Cyr " pitchFamily="2" charset="0"/>
              </a:rPr>
              <a:t>реализовать свои </a:t>
            </a:r>
            <a:r>
              <a:rPr lang="ru-RU" sz="3500" b="1" dirty="0" smtClean="0">
                <a:latin typeface="Isadora Cyr " pitchFamily="2" charset="0"/>
              </a:rPr>
              <a:t>творческие </a:t>
            </a:r>
          </a:p>
          <a:p>
            <a:pPr marL="0" indent="0" algn="ctr">
              <a:buNone/>
            </a:pPr>
            <a:r>
              <a:rPr lang="ru-RU" sz="3500" b="1" dirty="0">
                <a:latin typeface="Isadora Cyr " pitchFamily="2" charset="0"/>
              </a:rPr>
              <a:t> </a:t>
            </a:r>
            <a:r>
              <a:rPr lang="ru-RU" sz="3500" b="1" dirty="0" smtClean="0">
                <a:latin typeface="Isadora Cyr " pitchFamily="2" charset="0"/>
              </a:rPr>
              <a:t>  способности.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0445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18477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>
                <a:latin typeface="Isadora Cyr " pitchFamily="2" charset="0"/>
              </a:rPr>
              <a:t>Налаживание тесного контакта между родителями и детьми группы</a:t>
            </a:r>
            <a:r>
              <a:rPr lang="ru-RU" b="1" dirty="0" smtClean="0">
                <a:latin typeface="Isadora Cyr " pitchFamily="2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Isadora Cyr 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>
                <a:latin typeface="Isadora Cyr " pitchFamily="2" charset="0"/>
              </a:rPr>
              <a:t>Предоставить родителям  возможность не только узнать о том, чем занимается ребёнок в детском саду, но и принять активное участие в </a:t>
            </a:r>
            <a:r>
              <a:rPr lang="ru-RU" b="1" dirty="0" smtClean="0">
                <a:latin typeface="Isadora Cyr " pitchFamily="2" charset="0"/>
              </a:rPr>
              <a:t>жизни</a:t>
            </a:r>
            <a:r>
              <a:rPr lang="en-US" b="1" dirty="0" smtClean="0">
                <a:latin typeface="Isadora Cyr " pitchFamily="2" charset="0"/>
              </a:rPr>
              <a:t> </a:t>
            </a:r>
            <a:r>
              <a:rPr lang="ru-RU" b="1" dirty="0" smtClean="0">
                <a:latin typeface="Isadora Cyr " pitchFamily="2" charset="0"/>
              </a:rPr>
              <a:t> </a:t>
            </a:r>
            <a:r>
              <a:rPr lang="ru-RU" b="1" dirty="0">
                <a:latin typeface="Isadora Cyr " pitchFamily="2" charset="0"/>
              </a:rPr>
              <a:t>группы.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4104456" cy="86895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проекта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82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b="1" dirty="0">
                <a:latin typeface="Isadora Cyr " pitchFamily="2" charset="0"/>
              </a:rPr>
              <a:t>Прогулка является первым и наиболее доступным средством закаливания детского организма</a:t>
            </a:r>
            <a:r>
              <a:rPr lang="ru-RU" b="1" dirty="0" smtClean="0">
                <a:latin typeface="Isadora Cyr " pitchFamily="2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Прогулка </a:t>
            </a:r>
            <a:r>
              <a:rPr lang="ru-RU" b="1" dirty="0">
                <a:latin typeface="Isadora Cyr " pitchFamily="2" charset="0"/>
              </a:rPr>
              <a:t>способствует умственному </a:t>
            </a:r>
            <a:r>
              <a:rPr lang="ru-RU" b="1" dirty="0" smtClean="0">
                <a:latin typeface="Isadora Cyr " pitchFamily="2" charset="0"/>
              </a:rPr>
              <a:t>воспитанию.</a:t>
            </a: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 marL="0" indent="0">
              <a:buNone/>
            </a:pPr>
            <a:endParaRPr lang="ru-RU" b="1" dirty="0" smtClean="0">
              <a:latin typeface="Isadora Cyr 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b="1" dirty="0" smtClean="0">
                <a:latin typeface="Isadora Cyr " pitchFamily="2" charset="0"/>
              </a:rPr>
              <a:t> </a:t>
            </a:r>
            <a:r>
              <a:rPr lang="ru-RU" b="1" dirty="0">
                <a:latin typeface="Isadora Cyr " pitchFamily="2" charset="0"/>
              </a:rPr>
              <a:t>П</a:t>
            </a:r>
            <a:r>
              <a:rPr lang="ru-RU" b="1" dirty="0" smtClean="0">
                <a:latin typeface="Isadora Cyr " pitchFamily="2" charset="0"/>
              </a:rPr>
              <a:t>равильно </a:t>
            </a:r>
            <a:r>
              <a:rPr lang="ru-RU" b="1" dirty="0">
                <a:latin typeface="Isadora Cyr " pitchFamily="2" charset="0"/>
              </a:rPr>
              <a:t>организованные и продуманные прогулки помогают осуществлять задачи всестороннего развития детей.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latin typeface="Isadora Cyr " pitchFamily="2" charset="0"/>
              </a:rPr>
              <a:t>Прогулка развивает наблюдательность, расширяет представления об окружающем, будит мысль и воображение детей, а также решает вопросы нравственного воспитания.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0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404664"/>
            <a:ext cx="8435280" cy="1296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Механизм реализации проекта 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latin typeface="Isadora Cyr " pitchFamily="2" charset="0"/>
              </a:rPr>
              <a:t>1 этап -подготовительный. Август 2013 г.</a:t>
            </a:r>
            <a:endParaRPr lang="ru-RU" sz="4000" b="1" dirty="0">
              <a:latin typeface="Isadora Cyr 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3568" y="3595083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Isadora Cyr " pitchFamily="2" charset="0"/>
              </a:rPr>
              <a:t>Создание проекта. Изучение имеющихся условий для проведения прогулок, детальное обследование территории участка. Чтение методической литературы по организации прогулки в ДОУ.</a:t>
            </a:r>
            <a:endParaRPr lang="ru-RU" sz="2800" b="1" dirty="0" smtClean="0">
              <a:latin typeface="Isadora Cyr 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982998"/>
            <a:ext cx="532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398496"/>
            <a:ext cx="601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52728" cy="396044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ru-RU" b="1" dirty="0">
                <a:latin typeface="Isadora Cyr " pitchFamily="2" charset="0"/>
              </a:rPr>
              <a:t>2 этап - технологический</a:t>
            </a:r>
            <a:r>
              <a:rPr lang="ru-RU" b="1" dirty="0" smtClean="0">
                <a:latin typeface="Isadora Cyr " pitchFamily="2" charset="0"/>
              </a:rPr>
              <a:t>.  </a:t>
            </a:r>
            <a:r>
              <a:rPr lang="ru-RU" b="1" dirty="0">
                <a:latin typeface="Isadora Cyr " pitchFamily="2" charset="0"/>
              </a:rPr>
              <a:t>Август-Сентябрь 2013г</a:t>
            </a:r>
            <a:r>
              <a:rPr lang="ru-RU" b="1" dirty="0" smtClean="0">
                <a:latin typeface="Isadora Cyr " pitchFamily="2" charset="0"/>
              </a:rPr>
              <a:t>.</a:t>
            </a:r>
            <a:br>
              <a:rPr lang="ru-RU" b="1" dirty="0" smtClean="0">
                <a:latin typeface="Isadora Cyr " pitchFamily="2" charset="0"/>
              </a:rPr>
            </a:br>
            <a:r>
              <a:rPr lang="ru-RU" b="1" dirty="0">
                <a:latin typeface="Isadora Cyr " pitchFamily="2" charset="0"/>
              </a:rPr>
              <a:t/>
            </a:r>
            <a:br>
              <a:rPr lang="ru-RU" b="1" dirty="0">
                <a:latin typeface="Isadora Cyr " pitchFamily="2" charset="0"/>
              </a:rPr>
            </a:br>
            <a:r>
              <a:rPr lang="ru-RU" b="1" dirty="0">
                <a:latin typeface="Isadora Cyr " pitchFamily="2" charset="0"/>
              </a:rPr>
              <a:t>Покупка оборудования и строительного </a:t>
            </a:r>
            <a:r>
              <a:rPr lang="ru-RU" b="1" dirty="0" smtClean="0">
                <a:latin typeface="Isadora Cyr " pitchFamily="2" charset="0"/>
              </a:rPr>
              <a:t>материала</a:t>
            </a:r>
            <a:br>
              <a:rPr lang="ru-RU" b="1" dirty="0" smtClean="0">
                <a:latin typeface="Isadora Cyr " pitchFamily="2" charset="0"/>
              </a:rPr>
            </a:br>
            <a:r>
              <a:rPr lang="ru-RU" b="1" dirty="0" smtClean="0">
                <a:latin typeface="Isadora Cyr " pitchFamily="2" charset="0"/>
              </a:rPr>
              <a:t> </a:t>
            </a:r>
            <a:r>
              <a:rPr lang="ru-RU" b="1" dirty="0">
                <a:latin typeface="Isadora Cyr " pitchFamily="2" charset="0"/>
              </a:rPr>
              <a:t>для участка ДОУ</a:t>
            </a:r>
            <a:br>
              <a:rPr lang="ru-RU" b="1" dirty="0">
                <a:latin typeface="Isadora Cyr " pitchFamily="2" charset="0"/>
              </a:rPr>
            </a:br>
            <a:endParaRPr lang="ru-RU" b="1" dirty="0">
              <a:latin typeface="Isadora Cyr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808</TotalTime>
  <Words>392</Words>
  <Application>Microsoft Office PowerPoint</Application>
  <PresentationFormat>Экран (4:3)</PresentationFormat>
  <Paragraphs>69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проект</vt:lpstr>
      <vt:lpstr>Аннотация проекта:</vt:lpstr>
      <vt:lpstr>Цель проекта:</vt:lpstr>
      <vt:lpstr>Задачи проекта: </vt:lpstr>
      <vt:lpstr>Задачи проекта:</vt:lpstr>
      <vt:lpstr>Задачи проекта:</vt:lpstr>
      <vt:lpstr>Актуальность проекта:</vt:lpstr>
      <vt:lpstr>Механизм реализации проекта :</vt:lpstr>
      <vt:lpstr>2 этап - технологический.  Август-Сентябрь 2013г.  Покупка оборудования и строительного материала  для участка ДОУ </vt:lpstr>
      <vt:lpstr>Презентация PowerPoint</vt:lpstr>
      <vt:lpstr>Участники проекта:</vt:lpstr>
      <vt:lpstr>Ожидаемые результаты:</vt:lpstr>
      <vt:lpstr>А у нас листопад! Осень золотая!  Листья кружатся, летят, землю засыпая! Мы субботник провели, долго мы трудились.  И у нас ,в конце концов, вот что получилось.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окончании данного проекта совместно с родителями мы пришли к единому мнению о благоустройстве предметно-развивающей среды группы, что и было выполнено в течение месяца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creator>Admin</dc:creator>
  <cp:lastModifiedBy>АААААААА</cp:lastModifiedBy>
  <cp:revision>71</cp:revision>
  <dcterms:created xsi:type="dcterms:W3CDTF">2014-01-02T16:34:35Z</dcterms:created>
  <dcterms:modified xsi:type="dcterms:W3CDTF">2015-02-27T07:02:34Z</dcterms:modified>
</cp:coreProperties>
</file>