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E7CB-4935-4890-BEA3-20FF7F443E0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72B2-66BD-45CF-9FC8-F94B04EE7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Carolina" pitchFamily="2" charset="0"/>
              </a:rPr>
              <a:t>Нетрадиционные</a:t>
            </a:r>
            <a:r>
              <a:rPr lang="ru-RU" sz="7200" dirty="0" smtClean="0">
                <a:solidFill>
                  <a:srgbClr val="002060"/>
                </a:solidFill>
                <a:latin typeface="Carolina" pitchFamily="2" charset="0"/>
              </a:rPr>
              <a:t> </a:t>
            </a:r>
            <a:r>
              <a:rPr lang="ru-RU" sz="7200" dirty="0" smtClean="0">
                <a:solidFill>
                  <a:srgbClr val="FF0000"/>
                </a:solidFill>
                <a:latin typeface="Carolina" pitchFamily="2" charset="0"/>
              </a:rPr>
              <a:t>техники </a:t>
            </a:r>
            <a:r>
              <a:rPr lang="ru-RU" sz="7200" dirty="0" smtClean="0">
                <a:solidFill>
                  <a:srgbClr val="00B050"/>
                </a:solidFill>
                <a:latin typeface="Carolina" pitchFamily="2" charset="0"/>
              </a:rPr>
              <a:t>рисования</a:t>
            </a:r>
            <a:endParaRPr lang="ru-RU" sz="7200" dirty="0">
              <a:solidFill>
                <a:srgbClr val="00B050"/>
              </a:solidFill>
              <a:latin typeface="Carolina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140968"/>
            <a:ext cx="4824536" cy="324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Милых\Рабочий стол\9f119b0b5067bbfb260ee32bba3f6d93uniqueidcmc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4819650" cy="320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ston" pitchFamily="66" charset="0"/>
                <a:cs typeface="Arial" pitchFamily="34" charset="0"/>
              </a:rPr>
              <a:t>Отпечатки</a:t>
            </a:r>
            <a:endParaRPr lang="ru-RU" sz="4400" dirty="0">
              <a:latin typeface="Ariston" pitchFamily="66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Злючки-кусачки»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1.Затонируйте лист.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Разведите фиолетовую краску в пластиковой тарелочке (чуть добавить белил). Обмакнув руку в тарелочку , малыш делает 3 отпечатка на листе.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3.Превращаем отпечатки в злобных человечков. Подрисовываем  необходимые детали.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Милых\Рабочий стол\Презентация НТИ\осьминожки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496855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ston" pitchFamily="66" charset="0"/>
              </a:rPr>
              <a:t>Отпечатки</a:t>
            </a:r>
            <a:endParaRPr lang="ru-RU" sz="4400" dirty="0">
              <a:latin typeface="Ariston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46910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Лебедь по морю плывет»</a:t>
            </a:r>
          </a:p>
          <a:p>
            <a:pPr marL="342900" indent="-342900">
              <a:buAutoNum type="arabicPeriod"/>
            </a:pP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Затонируйте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лист.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Предложите малышу окунуть руку в тарелочку с белой краской, а  затем сделать рукой отпечаток на листе синего цвета.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Дайте ребенку маленькие беличьи кисточки и предложите дорисовать  голову , хвостик ,крыло. Нарисуйте облака , солнце..</a:t>
            </a:r>
          </a:p>
          <a:p>
            <a:pPr marL="342900" indent="-342900">
              <a:buAutoNum type="arabicPeriod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Попросите малыша придумать название картины и  описать ее в виде истории.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  <p:pic>
        <p:nvPicPr>
          <p:cNvPr id="1026" name="Picture 2" descr="C:\Documents and Settings\Милых\Рабочий стол\Презентация НТИ\леб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03244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ston" pitchFamily="66" charset="0"/>
              </a:rPr>
              <a:t>Отпечатки</a:t>
            </a:r>
            <a:endParaRPr lang="ru-RU" sz="4400" dirty="0">
              <a:latin typeface="Ariston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Белочки- подружки»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1.Затонируйте лист.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2.Предложите малышу обмакнуть обе руки в коричневую гуашь и поставить отпечатки на зеленом листе.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3.Тоненькой кисточкой подрисовываем  ветки , листья.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Придумываем  название работы и сочинениям историю.</a:t>
            </a:r>
          </a:p>
          <a:p>
            <a:endParaRPr lang="ru-RU" dirty="0"/>
          </a:p>
        </p:txBody>
      </p:sp>
      <p:pic>
        <p:nvPicPr>
          <p:cNvPr id="2050" name="Picture 2" descr="C:\Documents and Settings\Милых\Рабочий стол\Презентация НТИ\бело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5328591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Ariston" pitchFamily="66" charset="0"/>
              </a:rPr>
              <a:t>Монотипия</a:t>
            </a:r>
            <a:endParaRPr lang="ru-RU" sz="4400" dirty="0">
              <a:latin typeface="Ariston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«Красавица-бабочка»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1.В центр плотной бумаги наносим  мазками гуашь теплых оттенков (красный, оранжевый, желтый).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2.Складываем лист пополам.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3.С помощью волшебного заклинания  (например,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крибли-крабли-бумс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»)  раскрываем лист. Даем  ему  подсохнуть.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Прорисовываем  мелкие детали фломастером  или гель –блеском.</a:t>
            </a:r>
          </a:p>
        </p:txBody>
      </p:sp>
      <p:pic>
        <p:nvPicPr>
          <p:cNvPr id="3074" name="Picture 2" descr="C:\Documents and Settings\Милых\Рабочий стол\Презентация НТИ\ба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248472" cy="2808312"/>
          </a:xfrm>
          <a:prstGeom prst="rect">
            <a:avLst/>
          </a:prstGeom>
          <a:noFill/>
        </p:spPr>
      </p:pic>
      <p:pic>
        <p:nvPicPr>
          <p:cNvPr id="3075" name="Picture 3" descr="C:\Documents and Settings\Милых\Рабочий стол\Презентация НТИ\бабоч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468052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ston" pitchFamily="66" charset="0"/>
              </a:rPr>
              <a:t>Флуоресцентные  карандаши + акварель</a:t>
            </a:r>
            <a:endParaRPr lang="ru-RU" sz="3200" dirty="0">
              <a:latin typeface="Ariston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4536504" cy="509024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«Золотая рыбка»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1.Рисуем золотую рыбку простым карандашом.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2.Раскрашиваем рисунок флуоресцентными(масляными, восковыми) карандашами. Незаполненным должно остаться пространство моря.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3.Набрав на кисть любой оттенок синего цвета, ребенок закрашивает весь лист, не боясь «заходить» на рыбку и других обитателей.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Карандаши отталкиваю воду ,поэтому  все главные персонажи остаются такими ,какими их нарисовали дети.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Милых\Рабочий стол\Презентация НТИ\рыб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20688"/>
            <a:ext cx="3456384" cy="2520280"/>
          </a:xfrm>
          <a:prstGeom prst="rect">
            <a:avLst/>
          </a:prstGeom>
          <a:noFill/>
        </p:spPr>
      </p:pic>
      <p:pic>
        <p:nvPicPr>
          <p:cNvPr id="4099" name="Picture 3" descr="C:\Documents and Settings\Милых\Рабочий стол\Презентация НТИ\рыб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01008"/>
            <a:ext cx="352839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ston" pitchFamily="66" charset="0"/>
              </a:rPr>
              <a:t>Наждачная бумага + масляные карандаши</a:t>
            </a:r>
            <a:endParaRPr lang="ru-RU" sz="2400" dirty="0">
              <a:latin typeface="Ariston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528392" cy="46910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«Рыбка»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Причудливая рыбка выполнена  масляными (можно использовать перламутровые) карандашами. Данная наждачная бумага с мелким зерном, поэтому штрих карандаша  получается нежным и бархатистым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Дети всегда с увлечением используют данную технику , создавая творческие работы.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Милых\Рабочий стол\Презентация НТИ\Image001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620688"/>
            <a:ext cx="496855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310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Нетрадиционные техники рисования</vt:lpstr>
      <vt:lpstr>Отпечатки</vt:lpstr>
      <vt:lpstr>Отпечатки</vt:lpstr>
      <vt:lpstr>Отпечатки</vt:lpstr>
      <vt:lpstr>Монотипия</vt:lpstr>
      <vt:lpstr>Флуоресцентные  карандаши + акварель</vt:lpstr>
      <vt:lpstr>Наждачная бумага + масляные карандаши</vt:lpstr>
    </vt:vector>
  </TitlesOfParts>
  <Company>BEST XP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IBM</dc:creator>
  <cp:lastModifiedBy>Анна Милых</cp:lastModifiedBy>
  <cp:revision>43</cp:revision>
  <dcterms:created xsi:type="dcterms:W3CDTF">2011-02-07T19:35:05Z</dcterms:created>
  <dcterms:modified xsi:type="dcterms:W3CDTF">2013-01-22T20:38:26Z</dcterms:modified>
</cp:coreProperties>
</file>