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91" r:id="rId2"/>
    <p:sldId id="292" r:id="rId3"/>
    <p:sldId id="256" r:id="rId4"/>
    <p:sldId id="294" r:id="rId5"/>
    <p:sldId id="263" r:id="rId6"/>
    <p:sldId id="275" r:id="rId7"/>
    <p:sldId id="303" r:id="rId8"/>
    <p:sldId id="304" r:id="rId9"/>
    <p:sldId id="261" r:id="rId10"/>
    <p:sldId id="296" r:id="rId11"/>
    <p:sldId id="301" r:id="rId12"/>
    <p:sldId id="284" r:id="rId13"/>
    <p:sldId id="285" r:id="rId14"/>
    <p:sldId id="286" r:id="rId15"/>
    <p:sldId id="302" r:id="rId16"/>
    <p:sldId id="299" r:id="rId17"/>
    <p:sldId id="305" r:id="rId18"/>
    <p:sldId id="306" r:id="rId19"/>
    <p:sldId id="307" r:id="rId20"/>
    <p:sldId id="308" r:id="rId21"/>
    <p:sldId id="309" r:id="rId22"/>
    <p:sldId id="311" r:id="rId23"/>
    <p:sldId id="315" r:id="rId24"/>
    <p:sldId id="314" r:id="rId25"/>
    <p:sldId id="316" r:id="rId26"/>
    <p:sldId id="288" r:id="rId27"/>
    <p:sldId id="313" r:id="rId28"/>
    <p:sldId id="290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3399"/>
    <a:srgbClr val="0E165E"/>
    <a:srgbClr val="00133A"/>
    <a:srgbClr val="49B79A"/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4" autoAdjust="0"/>
    <p:restoredTop sz="94660"/>
  </p:normalViewPr>
  <p:slideViewPr>
    <p:cSldViewPr>
      <p:cViewPr varScale="1">
        <p:scale>
          <a:sx n="104" d="100"/>
          <a:sy n="104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B6FA23-1B71-46F1-879F-52A756F3E941}" type="doc">
      <dgm:prSet loTypeId="urn:microsoft.com/office/officeart/2005/8/layout/vList5" loCatId="list" qsTypeId="urn:microsoft.com/office/officeart/2005/8/quickstyle/3d1" qsCatId="3D" csTypeId="urn:microsoft.com/office/officeart/2005/8/colors/accent1_2#9" csCatId="accent1" phldr="1"/>
      <dgm:spPr/>
      <dgm:t>
        <a:bodyPr/>
        <a:lstStyle/>
        <a:p>
          <a:endParaRPr lang="ru-RU"/>
        </a:p>
      </dgm:t>
    </dgm:pt>
    <dgm:pt modelId="{F9EC9291-D62D-4204-9DE7-CBE39912B2AE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00133A"/>
              </a:solidFill>
            </a:rPr>
            <a:t>Тип проекта</a:t>
          </a:r>
          <a:endParaRPr lang="ru-RU" sz="3200" dirty="0">
            <a:solidFill>
              <a:srgbClr val="00133A"/>
            </a:solidFill>
          </a:endParaRPr>
        </a:p>
      </dgm:t>
    </dgm:pt>
    <dgm:pt modelId="{0E5B5306-F3FD-439F-A208-E4CEEDD8BF09}" type="parTrans" cxnId="{A5896A32-CDE4-402E-B194-B1708959AEFA}">
      <dgm:prSet/>
      <dgm:spPr/>
      <dgm:t>
        <a:bodyPr/>
        <a:lstStyle/>
        <a:p>
          <a:endParaRPr lang="ru-RU"/>
        </a:p>
      </dgm:t>
    </dgm:pt>
    <dgm:pt modelId="{5C635740-9A3C-46C2-9481-C27670D7A21C}" type="sibTrans" cxnId="{A5896A32-CDE4-402E-B194-B1708959AEFA}">
      <dgm:prSet/>
      <dgm:spPr/>
      <dgm:t>
        <a:bodyPr/>
        <a:lstStyle/>
        <a:p>
          <a:endParaRPr lang="ru-RU"/>
        </a:p>
      </dgm:t>
    </dgm:pt>
    <dgm:pt modelId="{30F7EB60-0A0E-4198-868D-9AB4E0AEF68E}">
      <dgm:prSet phldrT="[Текст]" custT="1"/>
      <dgm:spPr>
        <a:ln>
          <a:solidFill>
            <a:srgbClr val="00133A">
              <a:alpha val="90000"/>
            </a:srgbClr>
          </a:solidFill>
        </a:ln>
      </dgm:spPr>
      <dgm:t>
        <a:bodyPr/>
        <a:lstStyle/>
        <a:p>
          <a:r>
            <a:rPr lang="ru-RU" sz="24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Художественное творчество информационно- практико-ориентированный</a:t>
          </a:r>
          <a:endParaRPr lang="ru-RU" sz="2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9F41F4B7-EF1A-46C2-855C-9C746D794F42}" type="parTrans" cxnId="{06E0F303-073E-46D8-8A83-61FE7DF104B3}">
      <dgm:prSet/>
      <dgm:spPr/>
      <dgm:t>
        <a:bodyPr/>
        <a:lstStyle/>
        <a:p>
          <a:endParaRPr lang="ru-RU"/>
        </a:p>
      </dgm:t>
    </dgm:pt>
    <dgm:pt modelId="{826F880D-F05C-434C-B9B1-173927F354FC}" type="sibTrans" cxnId="{06E0F303-073E-46D8-8A83-61FE7DF104B3}">
      <dgm:prSet/>
      <dgm:spPr/>
      <dgm:t>
        <a:bodyPr/>
        <a:lstStyle/>
        <a:p>
          <a:endParaRPr lang="ru-RU"/>
        </a:p>
      </dgm:t>
    </dgm:pt>
    <dgm:pt modelId="{85F0E673-4380-4444-95A1-21AA303F20DB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00133A"/>
              </a:solidFill>
            </a:rPr>
            <a:t>Вид проекта</a:t>
          </a:r>
          <a:endParaRPr lang="ru-RU" sz="3200" dirty="0">
            <a:solidFill>
              <a:srgbClr val="00133A"/>
            </a:solidFill>
          </a:endParaRPr>
        </a:p>
      </dgm:t>
    </dgm:pt>
    <dgm:pt modelId="{4C44296E-74B0-4B54-9872-0FCDE94CFB82}" type="parTrans" cxnId="{54682C07-975C-4838-B8DB-B83E2CCB17EF}">
      <dgm:prSet/>
      <dgm:spPr/>
      <dgm:t>
        <a:bodyPr/>
        <a:lstStyle/>
        <a:p>
          <a:endParaRPr lang="ru-RU"/>
        </a:p>
      </dgm:t>
    </dgm:pt>
    <dgm:pt modelId="{94F54F60-99AE-4F90-8B5C-7BBF66EC0C06}" type="sibTrans" cxnId="{54682C07-975C-4838-B8DB-B83E2CCB17EF}">
      <dgm:prSet/>
      <dgm:spPr/>
      <dgm:t>
        <a:bodyPr/>
        <a:lstStyle/>
        <a:p>
          <a:endParaRPr lang="ru-RU"/>
        </a:p>
      </dgm:t>
    </dgm:pt>
    <dgm:pt modelId="{97BC1D50-644C-48FC-A3E8-A3226F6B9FD9}">
      <dgm:prSet phldrT="[Текст]" custT="1"/>
      <dgm:spPr>
        <a:ln>
          <a:solidFill>
            <a:srgbClr val="00133A">
              <a:alpha val="90000"/>
            </a:srgbClr>
          </a:solidFill>
        </a:ln>
      </dgm:spPr>
      <dgm:t>
        <a:bodyPr/>
        <a:lstStyle/>
        <a:p>
          <a:r>
            <a:rPr lang="ru-RU" sz="24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Долгосрочный</a:t>
          </a:r>
          <a:endParaRPr lang="ru-RU" sz="2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E56D9BC4-F0A8-4148-8024-D870F78ADF70}" type="parTrans" cxnId="{D9A1FAEB-489E-487C-B3CE-18C5903493F3}">
      <dgm:prSet/>
      <dgm:spPr/>
      <dgm:t>
        <a:bodyPr/>
        <a:lstStyle/>
        <a:p>
          <a:endParaRPr lang="ru-RU"/>
        </a:p>
      </dgm:t>
    </dgm:pt>
    <dgm:pt modelId="{6B909877-DE4A-443D-B11C-3246F28EDC6F}" type="sibTrans" cxnId="{D9A1FAEB-489E-487C-B3CE-18C5903493F3}">
      <dgm:prSet/>
      <dgm:spPr/>
      <dgm:t>
        <a:bodyPr/>
        <a:lstStyle/>
        <a:p>
          <a:endParaRPr lang="ru-RU"/>
        </a:p>
      </dgm:t>
    </dgm:pt>
    <dgm:pt modelId="{3D3DF476-017C-4ABB-A10B-3783CFB0717D}">
      <dgm:prSet phldrT="[Текст]" custT="1"/>
      <dgm:spPr>
        <a:ln>
          <a:solidFill>
            <a:srgbClr val="00133A">
              <a:alpha val="90000"/>
            </a:srgbClr>
          </a:solidFill>
        </a:ln>
      </dgm:spPr>
      <dgm:t>
        <a:bodyPr/>
        <a:lstStyle/>
        <a:p>
          <a:r>
            <a:rPr lang="ru-RU" sz="24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Групповой</a:t>
          </a:r>
          <a:endParaRPr lang="ru-RU" sz="2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51562711-6A7D-44DD-93BA-79798328CCF4}" type="parTrans" cxnId="{CB4E8F9B-5C42-46EB-821B-E4B05194A3B5}">
      <dgm:prSet/>
      <dgm:spPr/>
      <dgm:t>
        <a:bodyPr/>
        <a:lstStyle/>
        <a:p>
          <a:endParaRPr lang="ru-RU"/>
        </a:p>
      </dgm:t>
    </dgm:pt>
    <dgm:pt modelId="{226A5928-7872-4828-BD5F-BE1779C0C7F9}" type="sibTrans" cxnId="{CB4E8F9B-5C42-46EB-821B-E4B05194A3B5}">
      <dgm:prSet/>
      <dgm:spPr/>
      <dgm:t>
        <a:bodyPr/>
        <a:lstStyle/>
        <a:p>
          <a:endParaRPr lang="ru-RU"/>
        </a:p>
      </dgm:t>
    </dgm:pt>
    <dgm:pt modelId="{D8BA226B-6EBB-41A4-B88C-F199AB97D8A1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00133A"/>
              </a:solidFill>
            </a:rPr>
            <a:t>Срок реализации</a:t>
          </a:r>
          <a:endParaRPr lang="ru-RU" sz="3200" dirty="0">
            <a:solidFill>
              <a:srgbClr val="00133A"/>
            </a:solidFill>
          </a:endParaRPr>
        </a:p>
      </dgm:t>
    </dgm:pt>
    <dgm:pt modelId="{1BFDF6DC-E175-4DFF-8798-C7B81955C138}" type="parTrans" cxnId="{005B4B89-089B-434C-9A95-A01F91CD9AE9}">
      <dgm:prSet/>
      <dgm:spPr/>
      <dgm:t>
        <a:bodyPr/>
        <a:lstStyle/>
        <a:p>
          <a:endParaRPr lang="ru-RU"/>
        </a:p>
      </dgm:t>
    </dgm:pt>
    <dgm:pt modelId="{70FA2FCA-9434-4CF5-9194-7A83A5792317}" type="sibTrans" cxnId="{005B4B89-089B-434C-9A95-A01F91CD9AE9}">
      <dgm:prSet/>
      <dgm:spPr/>
      <dgm:t>
        <a:bodyPr/>
        <a:lstStyle/>
        <a:p>
          <a:endParaRPr lang="ru-RU"/>
        </a:p>
      </dgm:t>
    </dgm:pt>
    <dgm:pt modelId="{27C69E74-15D7-4EED-88B1-A021E62B0BCC}">
      <dgm:prSet phldrT="[Текст]" custT="1"/>
      <dgm:spPr>
        <a:ln>
          <a:solidFill>
            <a:srgbClr val="00133A">
              <a:alpha val="90000"/>
            </a:srgbClr>
          </a:solidFill>
        </a:ln>
      </dgm:spPr>
      <dgm:t>
        <a:bodyPr/>
        <a:lstStyle/>
        <a:p>
          <a:r>
            <a:rPr lang="ru-RU" sz="24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Октябрь  – декабрь 2013г.</a:t>
          </a:r>
          <a:endParaRPr lang="ru-RU" sz="2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C3CF9E5E-C2B9-4129-B9B2-968BFBE36819}" type="parTrans" cxnId="{43734873-F96D-4C4D-BA32-D1B1E2993F31}">
      <dgm:prSet/>
      <dgm:spPr/>
      <dgm:t>
        <a:bodyPr/>
        <a:lstStyle/>
        <a:p>
          <a:endParaRPr lang="ru-RU"/>
        </a:p>
      </dgm:t>
    </dgm:pt>
    <dgm:pt modelId="{8EC5D7CA-A4B7-4FC0-A430-6BFB3E44F5A8}" type="sibTrans" cxnId="{43734873-F96D-4C4D-BA32-D1B1E2993F31}">
      <dgm:prSet/>
      <dgm:spPr/>
      <dgm:t>
        <a:bodyPr/>
        <a:lstStyle/>
        <a:p>
          <a:endParaRPr lang="ru-RU"/>
        </a:p>
      </dgm:t>
    </dgm:pt>
    <dgm:pt modelId="{FDB0DCA9-11E2-4DFD-AB51-E71D73AEDB1A}" type="pres">
      <dgm:prSet presAssocID="{B2B6FA23-1B71-46F1-879F-52A756F3E9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121233-7328-45D0-A75B-AE07137FF39B}" type="pres">
      <dgm:prSet presAssocID="{F9EC9291-D62D-4204-9DE7-CBE39912B2AE}" presName="linNode" presStyleCnt="0"/>
      <dgm:spPr/>
    </dgm:pt>
    <dgm:pt modelId="{E4001438-D073-4487-946C-BBA5B5F7F65B}" type="pres">
      <dgm:prSet presAssocID="{F9EC9291-D62D-4204-9DE7-CBE39912B2A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9AE3FF-D040-4014-B5C6-E5BC0ACA9509}" type="pres">
      <dgm:prSet presAssocID="{F9EC9291-D62D-4204-9DE7-CBE39912B2A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A8C1C4-69CE-4793-B08E-796E309749A9}" type="pres">
      <dgm:prSet presAssocID="{5C635740-9A3C-46C2-9481-C27670D7A21C}" presName="sp" presStyleCnt="0"/>
      <dgm:spPr/>
    </dgm:pt>
    <dgm:pt modelId="{0E66F167-EEDC-473C-A28C-2B8520F65AF3}" type="pres">
      <dgm:prSet presAssocID="{85F0E673-4380-4444-95A1-21AA303F20DB}" presName="linNode" presStyleCnt="0"/>
      <dgm:spPr/>
    </dgm:pt>
    <dgm:pt modelId="{58E9EEEF-215C-4696-97E5-0D095A352756}" type="pres">
      <dgm:prSet presAssocID="{85F0E673-4380-4444-95A1-21AA303F20D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F58AC-8DAE-458D-933B-0D1068AAFA5D}" type="pres">
      <dgm:prSet presAssocID="{85F0E673-4380-4444-95A1-21AA303F20D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52395A-933D-4852-AC4E-37119EF39AC4}" type="pres">
      <dgm:prSet presAssocID="{94F54F60-99AE-4F90-8B5C-7BBF66EC0C06}" presName="sp" presStyleCnt="0"/>
      <dgm:spPr/>
    </dgm:pt>
    <dgm:pt modelId="{C61078A2-6DD2-43BD-B5DA-4AD661F0DEF1}" type="pres">
      <dgm:prSet presAssocID="{D8BA226B-6EBB-41A4-B88C-F199AB97D8A1}" presName="linNode" presStyleCnt="0"/>
      <dgm:spPr/>
    </dgm:pt>
    <dgm:pt modelId="{B1322290-6161-4F86-8650-10CEC3AA3201}" type="pres">
      <dgm:prSet presAssocID="{D8BA226B-6EBB-41A4-B88C-F199AB97D8A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866694-6C44-4FA5-A72C-4F4367BA3319}" type="pres">
      <dgm:prSet presAssocID="{D8BA226B-6EBB-41A4-B88C-F199AB97D8A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734873-F96D-4C4D-BA32-D1B1E2993F31}" srcId="{D8BA226B-6EBB-41A4-B88C-F199AB97D8A1}" destId="{27C69E74-15D7-4EED-88B1-A021E62B0BCC}" srcOrd="0" destOrd="0" parTransId="{C3CF9E5E-C2B9-4129-B9B2-968BFBE36819}" sibTransId="{8EC5D7CA-A4B7-4FC0-A430-6BFB3E44F5A8}"/>
    <dgm:cxn modelId="{F8D656E6-4F69-43CA-A6DE-C733D0642B85}" type="presOf" srcId="{3D3DF476-017C-4ABB-A10B-3783CFB0717D}" destId="{FB6F58AC-8DAE-458D-933B-0D1068AAFA5D}" srcOrd="0" destOrd="1" presId="urn:microsoft.com/office/officeart/2005/8/layout/vList5"/>
    <dgm:cxn modelId="{F8185117-8C30-4036-9481-0852A773FF07}" type="presOf" srcId="{97BC1D50-644C-48FC-A3E8-A3226F6B9FD9}" destId="{FB6F58AC-8DAE-458D-933B-0D1068AAFA5D}" srcOrd="0" destOrd="0" presId="urn:microsoft.com/office/officeart/2005/8/layout/vList5"/>
    <dgm:cxn modelId="{A7A22EDF-5484-4803-AA54-F7FC68AB496D}" type="presOf" srcId="{F9EC9291-D62D-4204-9DE7-CBE39912B2AE}" destId="{E4001438-D073-4487-946C-BBA5B5F7F65B}" srcOrd="0" destOrd="0" presId="urn:microsoft.com/office/officeart/2005/8/layout/vList5"/>
    <dgm:cxn modelId="{1C8A8AD5-75E1-41F9-9D57-17DC21288F3A}" type="presOf" srcId="{B2B6FA23-1B71-46F1-879F-52A756F3E941}" destId="{FDB0DCA9-11E2-4DFD-AB51-E71D73AEDB1A}" srcOrd="0" destOrd="0" presId="urn:microsoft.com/office/officeart/2005/8/layout/vList5"/>
    <dgm:cxn modelId="{958E5DAE-9BC1-4446-B424-51074556C9BA}" type="presOf" srcId="{85F0E673-4380-4444-95A1-21AA303F20DB}" destId="{58E9EEEF-215C-4696-97E5-0D095A352756}" srcOrd="0" destOrd="0" presId="urn:microsoft.com/office/officeart/2005/8/layout/vList5"/>
    <dgm:cxn modelId="{CB4E8F9B-5C42-46EB-821B-E4B05194A3B5}" srcId="{85F0E673-4380-4444-95A1-21AA303F20DB}" destId="{3D3DF476-017C-4ABB-A10B-3783CFB0717D}" srcOrd="1" destOrd="0" parTransId="{51562711-6A7D-44DD-93BA-79798328CCF4}" sibTransId="{226A5928-7872-4828-BD5F-BE1779C0C7F9}"/>
    <dgm:cxn modelId="{A5896A32-CDE4-402E-B194-B1708959AEFA}" srcId="{B2B6FA23-1B71-46F1-879F-52A756F3E941}" destId="{F9EC9291-D62D-4204-9DE7-CBE39912B2AE}" srcOrd="0" destOrd="0" parTransId="{0E5B5306-F3FD-439F-A208-E4CEEDD8BF09}" sibTransId="{5C635740-9A3C-46C2-9481-C27670D7A21C}"/>
    <dgm:cxn modelId="{1005AEFA-924F-4399-BC87-244B7AEB485F}" type="presOf" srcId="{30F7EB60-0A0E-4198-868D-9AB4E0AEF68E}" destId="{239AE3FF-D040-4014-B5C6-E5BC0ACA9509}" srcOrd="0" destOrd="0" presId="urn:microsoft.com/office/officeart/2005/8/layout/vList5"/>
    <dgm:cxn modelId="{005B4B89-089B-434C-9A95-A01F91CD9AE9}" srcId="{B2B6FA23-1B71-46F1-879F-52A756F3E941}" destId="{D8BA226B-6EBB-41A4-B88C-F199AB97D8A1}" srcOrd="2" destOrd="0" parTransId="{1BFDF6DC-E175-4DFF-8798-C7B81955C138}" sibTransId="{70FA2FCA-9434-4CF5-9194-7A83A5792317}"/>
    <dgm:cxn modelId="{54682C07-975C-4838-B8DB-B83E2CCB17EF}" srcId="{B2B6FA23-1B71-46F1-879F-52A756F3E941}" destId="{85F0E673-4380-4444-95A1-21AA303F20DB}" srcOrd="1" destOrd="0" parTransId="{4C44296E-74B0-4B54-9872-0FCDE94CFB82}" sibTransId="{94F54F60-99AE-4F90-8B5C-7BBF66EC0C06}"/>
    <dgm:cxn modelId="{97BF58B9-47B9-45C0-9834-587B72715802}" type="presOf" srcId="{D8BA226B-6EBB-41A4-B88C-F199AB97D8A1}" destId="{B1322290-6161-4F86-8650-10CEC3AA3201}" srcOrd="0" destOrd="0" presId="urn:microsoft.com/office/officeart/2005/8/layout/vList5"/>
    <dgm:cxn modelId="{06E0F303-073E-46D8-8A83-61FE7DF104B3}" srcId="{F9EC9291-D62D-4204-9DE7-CBE39912B2AE}" destId="{30F7EB60-0A0E-4198-868D-9AB4E0AEF68E}" srcOrd="0" destOrd="0" parTransId="{9F41F4B7-EF1A-46C2-855C-9C746D794F42}" sibTransId="{826F880D-F05C-434C-B9B1-173927F354FC}"/>
    <dgm:cxn modelId="{D9A1FAEB-489E-487C-B3CE-18C5903493F3}" srcId="{85F0E673-4380-4444-95A1-21AA303F20DB}" destId="{97BC1D50-644C-48FC-A3E8-A3226F6B9FD9}" srcOrd="0" destOrd="0" parTransId="{E56D9BC4-F0A8-4148-8024-D870F78ADF70}" sibTransId="{6B909877-DE4A-443D-B11C-3246F28EDC6F}"/>
    <dgm:cxn modelId="{712416D1-9473-40EB-8A76-6179A834F757}" type="presOf" srcId="{27C69E74-15D7-4EED-88B1-A021E62B0BCC}" destId="{13866694-6C44-4FA5-A72C-4F4367BA3319}" srcOrd="0" destOrd="0" presId="urn:microsoft.com/office/officeart/2005/8/layout/vList5"/>
    <dgm:cxn modelId="{D69578D3-77EF-483F-B3D8-AD8519073D4E}" type="presParOf" srcId="{FDB0DCA9-11E2-4DFD-AB51-E71D73AEDB1A}" destId="{45121233-7328-45D0-A75B-AE07137FF39B}" srcOrd="0" destOrd="0" presId="urn:microsoft.com/office/officeart/2005/8/layout/vList5"/>
    <dgm:cxn modelId="{8AC82C57-9813-4725-A50E-162F5A847839}" type="presParOf" srcId="{45121233-7328-45D0-A75B-AE07137FF39B}" destId="{E4001438-D073-4487-946C-BBA5B5F7F65B}" srcOrd="0" destOrd="0" presId="urn:microsoft.com/office/officeart/2005/8/layout/vList5"/>
    <dgm:cxn modelId="{B8BBD8D1-6B71-45A1-AF66-07471C6D7BB5}" type="presParOf" srcId="{45121233-7328-45D0-A75B-AE07137FF39B}" destId="{239AE3FF-D040-4014-B5C6-E5BC0ACA9509}" srcOrd="1" destOrd="0" presId="urn:microsoft.com/office/officeart/2005/8/layout/vList5"/>
    <dgm:cxn modelId="{F2E8E06E-ABED-4608-AFBE-BE758CEA1534}" type="presParOf" srcId="{FDB0DCA9-11E2-4DFD-AB51-E71D73AEDB1A}" destId="{C5A8C1C4-69CE-4793-B08E-796E309749A9}" srcOrd="1" destOrd="0" presId="urn:microsoft.com/office/officeart/2005/8/layout/vList5"/>
    <dgm:cxn modelId="{9BC14DFB-841B-4A74-8E0A-5AEE0C6B3AE2}" type="presParOf" srcId="{FDB0DCA9-11E2-4DFD-AB51-E71D73AEDB1A}" destId="{0E66F167-EEDC-473C-A28C-2B8520F65AF3}" srcOrd="2" destOrd="0" presId="urn:microsoft.com/office/officeart/2005/8/layout/vList5"/>
    <dgm:cxn modelId="{5B287BE5-BE9E-4ECB-9E05-095FFC68DE29}" type="presParOf" srcId="{0E66F167-EEDC-473C-A28C-2B8520F65AF3}" destId="{58E9EEEF-215C-4696-97E5-0D095A352756}" srcOrd="0" destOrd="0" presId="urn:microsoft.com/office/officeart/2005/8/layout/vList5"/>
    <dgm:cxn modelId="{ABB97AAE-78A4-42DE-978E-0D7015873E51}" type="presParOf" srcId="{0E66F167-EEDC-473C-A28C-2B8520F65AF3}" destId="{FB6F58AC-8DAE-458D-933B-0D1068AAFA5D}" srcOrd="1" destOrd="0" presId="urn:microsoft.com/office/officeart/2005/8/layout/vList5"/>
    <dgm:cxn modelId="{D0A94573-AF29-4793-9DF4-4DE62EDBFBAF}" type="presParOf" srcId="{FDB0DCA9-11E2-4DFD-AB51-E71D73AEDB1A}" destId="{4352395A-933D-4852-AC4E-37119EF39AC4}" srcOrd="3" destOrd="0" presId="urn:microsoft.com/office/officeart/2005/8/layout/vList5"/>
    <dgm:cxn modelId="{B0968577-5006-4E94-91D4-35756219A912}" type="presParOf" srcId="{FDB0DCA9-11E2-4DFD-AB51-E71D73AEDB1A}" destId="{C61078A2-6DD2-43BD-B5DA-4AD661F0DEF1}" srcOrd="4" destOrd="0" presId="urn:microsoft.com/office/officeart/2005/8/layout/vList5"/>
    <dgm:cxn modelId="{16691131-6FDD-4DAA-B277-80D2418DB96C}" type="presParOf" srcId="{C61078A2-6DD2-43BD-B5DA-4AD661F0DEF1}" destId="{B1322290-6161-4F86-8650-10CEC3AA3201}" srcOrd="0" destOrd="0" presId="urn:microsoft.com/office/officeart/2005/8/layout/vList5"/>
    <dgm:cxn modelId="{A8015A0D-20BC-4850-829B-CC3783548AFB}" type="presParOf" srcId="{C61078A2-6DD2-43BD-B5DA-4AD661F0DEF1}" destId="{13866694-6C44-4FA5-A72C-4F4367BA3319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50FE67-CF29-4D66-BF82-73B4F4C93587}" type="doc">
      <dgm:prSet loTypeId="urn:microsoft.com/office/officeart/2005/8/layout/list1" loCatId="list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ru-RU"/>
        </a:p>
      </dgm:t>
    </dgm:pt>
    <dgm:pt modelId="{9C1A2D14-1FE1-4CB9-83D2-362939CE1BCF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Социализация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4D20F06E-2A95-4A1C-9E56-35001D97BC9B}" type="parTrans" cxnId="{2D4560B1-6288-4F8D-A291-55384EDD07A2}">
      <dgm:prSet/>
      <dgm:spPr/>
      <dgm:t>
        <a:bodyPr/>
        <a:lstStyle/>
        <a:p>
          <a:endParaRPr lang="ru-RU"/>
        </a:p>
      </dgm:t>
    </dgm:pt>
    <dgm:pt modelId="{F0025320-BD91-48F9-B89A-63FB3FD16C09}" type="sibTrans" cxnId="{2D4560B1-6288-4F8D-A291-55384EDD07A2}">
      <dgm:prSet/>
      <dgm:spPr/>
      <dgm:t>
        <a:bodyPr/>
        <a:lstStyle/>
        <a:p>
          <a:endParaRPr lang="ru-RU"/>
        </a:p>
      </dgm:t>
    </dgm:pt>
    <dgm:pt modelId="{3BD7F7A7-05C9-4064-AA77-D1A301F02ABD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Коммуникация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69E9D4F7-5B1C-4214-A501-F34F23C10FF8}" type="parTrans" cxnId="{0A87E8CE-E25E-4ADA-A820-36339B912C7B}">
      <dgm:prSet/>
      <dgm:spPr/>
      <dgm:t>
        <a:bodyPr/>
        <a:lstStyle/>
        <a:p>
          <a:endParaRPr lang="ru-RU"/>
        </a:p>
      </dgm:t>
    </dgm:pt>
    <dgm:pt modelId="{73E45ED9-9260-44E2-837E-851D96E3E5C8}" type="sibTrans" cxnId="{0A87E8CE-E25E-4ADA-A820-36339B912C7B}">
      <dgm:prSet/>
      <dgm:spPr/>
      <dgm:t>
        <a:bodyPr/>
        <a:lstStyle/>
        <a:p>
          <a:endParaRPr lang="ru-RU"/>
        </a:p>
      </dgm:t>
    </dgm:pt>
    <dgm:pt modelId="{DEE90BE4-8CBD-42E2-A56A-6A0562D6BA0D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Художественное творчество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25100865-6483-492E-B148-EEB1C1190717}" type="parTrans" cxnId="{F41A1F3B-D7EF-4840-AA12-1512F8B31605}">
      <dgm:prSet/>
      <dgm:spPr/>
      <dgm:t>
        <a:bodyPr/>
        <a:lstStyle/>
        <a:p>
          <a:endParaRPr lang="ru-RU"/>
        </a:p>
      </dgm:t>
    </dgm:pt>
    <dgm:pt modelId="{27BAA571-0EAA-4B00-9D54-C3F0E7660203}" type="sibTrans" cxnId="{F41A1F3B-D7EF-4840-AA12-1512F8B31605}">
      <dgm:prSet/>
      <dgm:spPr/>
      <dgm:t>
        <a:bodyPr/>
        <a:lstStyle/>
        <a:p>
          <a:endParaRPr lang="ru-RU"/>
        </a:p>
      </dgm:t>
    </dgm:pt>
    <dgm:pt modelId="{0D5B67FB-AD34-4797-99F6-02A16A825A49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Познание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D9B0B320-D7EC-41B6-A910-90219DF812BB}" type="parTrans" cxnId="{BA6DDD85-D3E3-4826-BF87-4C5AC0297F0E}">
      <dgm:prSet/>
      <dgm:spPr/>
      <dgm:t>
        <a:bodyPr/>
        <a:lstStyle/>
        <a:p>
          <a:endParaRPr lang="ru-RU"/>
        </a:p>
      </dgm:t>
    </dgm:pt>
    <dgm:pt modelId="{0A1BB402-C968-4185-83E2-36CA2930992D}" type="sibTrans" cxnId="{BA6DDD85-D3E3-4826-BF87-4C5AC0297F0E}">
      <dgm:prSet/>
      <dgm:spPr/>
      <dgm:t>
        <a:bodyPr/>
        <a:lstStyle/>
        <a:p>
          <a:endParaRPr lang="ru-RU"/>
        </a:p>
      </dgm:t>
    </dgm:pt>
    <dgm:pt modelId="{B2E14198-23D7-4279-ACFD-B9166A571E03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Музыка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78E260E6-2758-42D8-8628-9BF08A72322F}" type="parTrans" cxnId="{AB4FFC59-2639-4138-8651-10C2FD0AA59E}">
      <dgm:prSet/>
      <dgm:spPr/>
      <dgm:t>
        <a:bodyPr/>
        <a:lstStyle/>
        <a:p>
          <a:endParaRPr lang="ru-RU"/>
        </a:p>
      </dgm:t>
    </dgm:pt>
    <dgm:pt modelId="{A956074F-EB9E-489E-B57E-7C044CE14D19}" type="sibTrans" cxnId="{AB4FFC59-2639-4138-8651-10C2FD0AA59E}">
      <dgm:prSet/>
      <dgm:spPr/>
      <dgm:t>
        <a:bodyPr/>
        <a:lstStyle/>
        <a:p>
          <a:endParaRPr lang="ru-RU"/>
        </a:p>
      </dgm:t>
    </dgm:pt>
    <dgm:pt modelId="{D54B752D-F26B-4BB6-A295-5366684E51B2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Физическая  культура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9728EBCF-7D13-4D1B-AF07-E53B1CCFAE2A}" type="parTrans" cxnId="{98C8BEF7-210F-459B-A332-CCFA841017B9}">
      <dgm:prSet/>
      <dgm:spPr/>
      <dgm:t>
        <a:bodyPr/>
        <a:lstStyle/>
        <a:p>
          <a:endParaRPr lang="ru-RU"/>
        </a:p>
      </dgm:t>
    </dgm:pt>
    <dgm:pt modelId="{5FF495BC-962B-4400-ACC4-3D745687BF65}" type="sibTrans" cxnId="{98C8BEF7-210F-459B-A332-CCFA841017B9}">
      <dgm:prSet/>
      <dgm:spPr/>
      <dgm:t>
        <a:bodyPr/>
        <a:lstStyle/>
        <a:p>
          <a:endParaRPr lang="ru-RU"/>
        </a:p>
      </dgm:t>
    </dgm:pt>
    <dgm:pt modelId="{44D30935-B2D8-4DEC-B973-D8A28FA5A0A3}" type="pres">
      <dgm:prSet presAssocID="{6E50FE67-CF29-4D66-BF82-73B4F4C9358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B7768F-7373-44F0-860E-699D8BCA13D1}" type="pres">
      <dgm:prSet presAssocID="{9C1A2D14-1FE1-4CB9-83D2-362939CE1BCF}" presName="parentLin" presStyleCnt="0"/>
      <dgm:spPr/>
    </dgm:pt>
    <dgm:pt modelId="{75237434-F044-4980-93D5-65F3DC872E5A}" type="pres">
      <dgm:prSet presAssocID="{9C1A2D14-1FE1-4CB9-83D2-362939CE1BCF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BC045A26-B030-46D9-96FC-103EFA8EF4A4}" type="pres">
      <dgm:prSet presAssocID="{9C1A2D14-1FE1-4CB9-83D2-362939CE1BC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8BD94E-903B-40B7-940A-B9CCE49744A8}" type="pres">
      <dgm:prSet presAssocID="{9C1A2D14-1FE1-4CB9-83D2-362939CE1BCF}" presName="negativeSpace" presStyleCnt="0"/>
      <dgm:spPr/>
    </dgm:pt>
    <dgm:pt modelId="{C47B079F-BDFB-4A92-A630-3CDA46A24DEB}" type="pres">
      <dgm:prSet presAssocID="{9C1A2D14-1FE1-4CB9-83D2-362939CE1BCF}" presName="childText" presStyleLbl="conFgAcc1" presStyleIdx="0" presStyleCnt="6">
        <dgm:presLayoutVars>
          <dgm:bulletEnabled val="1"/>
        </dgm:presLayoutVars>
      </dgm:prSet>
      <dgm:spPr/>
    </dgm:pt>
    <dgm:pt modelId="{0CE82E8D-453D-4466-99B3-E1760984A7E7}" type="pres">
      <dgm:prSet presAssocID="{F0025320-BD91-48F9-B89A-63FB3FD16C09}" presName="spaceBetweenRectangles" presStyleCnt="0"/>
      <dgm:spPr/>
    </dgm:pt>
    <dgm:pt modelId="{36976120-64DA-4A47-9F0E-FB0AA93DCA69}" type="pres">
      <dgm:prSet presAssocID="{3BD7F7A7-05C9-4064-AA77-D1A301F02ABD}" presName="parentLin" presStyleCnt="0"/>
      <dgm:spPr/>
    </dgm:pt>
    <dgm:pt modelId="{6BBA1751-96A3-4B3E-8682-6E2934362D76}" type="pres">
      <dgm:prSet presAssocID="{3BD7F7A7-05C9-4064-AA77-D1A301F02AB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BFC043B9-C28D-4950-9DC0-250853F8BA6D}" type="pres">
      <dgm:prSet presAssocID="{3BD7F7A7-05C9-4064-AA77-D1A301F02AB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399747-4B05-47DC-96D1-FF51B7CCBD44}" type="pres">
      <dgm:prSet presAssocID="{3BD7F7A7-05C9-4064-AA77-D1A301F02ABD}" presName="negativeSpace" presStyleCnt="0"/>
      <dgm:spPr/>
    </dgm:pt>
    <dgm:pt modelId="{9EEEE863-2399-482E-92A6-028139FE044F}" type="pres">
      <dgm:prSet presAssocID="{3BD7F7A7-05C9-4064-AA77-D1A301F02ABD}" presName="childText" presStyleLbl="conFgAcc1" presStyleIdx="1" presStyleCnt="6">
        <dgm:presLayoutVars>
          <dgm:bulletEnabled val="1"/>
        </dgm:presLayoutVars>
      </dgm:prSet>
      <dgm:spPr/>
    </dgm:pt>
    <dgm:pt modelId="{5E94B1DA-253D-46E4-83FD-822240D131B0}" type="pres">
      <dgm:prSet presAssocID="{73E45ED9-9260-44E2-837E-851D96E3E5C8}" presName="spaceBetweenRectangles" presStyleCnt="0"/>
      <dgm:spPr/>
    </dgm:pt>
    <dgm:pt modelId="{B9185CC3-CA51-48C3-9D38-BA752B5C770E}" type="pres">
      <dgm:prSet presAssocID="{DEE90BE4-8CBD-42E2-A56A-6A0562D6BA0D}" presName="parentLin" presStyleCnt="0"/>
      <dgm:spPr/>
    </dgm:pt>
    <dgm:pt modelId="{2B29B67E-81BE-41F4-9916-8C3A78EDD523}" type="pres">
      <dgm:prSet presAssocID="{DEE90BE4-8CBD-42E2-A56A-6A0562D6BA0D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C26CB729-F24A-4AB6-A534-568B940F1707}" type="pres">
      <dgm:prSet presAssocID="{DEE90BE4-8CBD-42E2-A56A-6A0562D6BA0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65BC3-CEBF-4F1A-A44A-EE5B526FA0B7}" type="pres">
      <dgm:prSet presAssocID="{DEE90BE4-8CBD-42E2-A56A-6A0562D6BA0D}" presName="negativeSpace" presStyleCnt="0"/>
      <dgm:spPr/>
    </dgm:pt>
    <dgm:pt modelId="{FC006AC1-4DBE-4FC5-8535-6DEA3D5E2AB5}" type="pres">
      <dgm:prSet presAssocID="{DEE90BE4-8CBD-42E2-A56A-6A0562D6BA0D}" presName="childText" presStyleLbl="conFgAcc1" presStyleIdx="2" presStyleCnt="6">
        <dgm:presLayoutVars>
          <dgm:bulletEnabled val="1"/>
        </dgm:presLayoutVars>
      </dgm:prSet>
      <dgm:spPr/>
    </dgm:pt>
    <dgm:pt modelId="{C8F4BE2E-1FF6-4131-AAE7-96E233D4BF8F}" type="pres">
      <dgm:prSet presAssocID="{27BAA571-0EAA-4B00-9D54-C3F0E7660203}" presName="spaceBetweenRectangles" presStyleCnt="0"/>
      <dgm:spPr/>
    </dgm:pt>
    <dgm:pt modelId="{6DDC858B-718D-4883-9E8E-34922AF237C4}" type="pres">
      <dgm:prSet presAssocID="{B2E14198-23D7-4279-ACFD-B9166A571E03}" presName="parentLin" presStyleCnt="0"/>
      <dgm:spPr/>
    </dgm:pt>
    <dgm:pt modelId="{8DE5E968-9AD1-4AFC-BE2E-6D9A980F531A}" type="pres">
      <dgm:prSet presAssocID="{B2E14198-23D7-4279-ACFD-B9166A571E03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30EEB2D2-2878-422C-BF6F-57A7FF22D0C1}" type="pres">
      <dgm:prSet presAssocID="{B2E14198-23D7-4279-ACFD-B9166A571E0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CC9D6-9865-458C-BF93-C37E7620C209}" type="pres">
      <dgm:prSet presAssocID="{B2E14198-23D7-4279-ACFD-B9166A571E03}" presName="negativeSpace" presStyleCnt="0"/>
      <dgm:spPr/>
    </dgm:pt>
    <dgm:pt modelId="{17595CF4-3352-4F51-B5A0-4B335F68DF38}" type="pres">
      <dgm:prSet presAssocID="{B2E14198-23D7-4279-ACFD-B9166A571E03}" presName="childText" presStyleLbl="conFgAcc1" presStyleIdx="3" presStyleCnt="6">
        <dgm:presLayoutVars>
          <dgm:bulletEnabled val="1"/>
        </dgm:presLayoutVars>
      </dgm:prSet>
      <dgm:spPr/>
    </dgm:pt>
    <dgm:pt modelId="{8A7E8FA0-C5F1-4FE6-9F5B-82426EF55355}" type="pres">
      <dgm:prSet presAssocID="{A956074F-EB9E-489E-B57E-7C044CE14D19}" presName="spaceBetweenRectangles" presStyleCnt="0"/>
      <dgm:spPr/>
    </dgm:pt>
    <dgm:pt modelId="{99D2678A-7A7D-4C49-8BD1-4FC545D62A86}" type="pres">
      <dgm:prSet presAssocID="{0D5B67FB-AD34-4797-99F6-02A16A825A49}" presName="parentLin" presStyleCnt="0"/>
      <dgm:spPr/>
    </dgm:pt>
    <dgm:pt modelId="{CA66F9A3-8824-45FF-A5C0-CB5E70F89D50}" type="pres">
      <dgm:prSet presAssocID="{0D5B67FB-AD34-4797-99F6-02A16A825A49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90021E33-CC03-47CA-B820-42DD77C1F5CC}" type="pres">
      <dgm:prSet presAssocID="{0D5B67FB-AD34-4797-99F6-02A16A825A4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B8DECC-06BC-43DF-933F-82B8D2D10AE8}" type="pres">
      <dgm:prSet presAssocID="{0D5B67FB-AD34-4797-99F6-02A16A825A49}" presName="negativeSpace" presStyleCnt="0"/>
      <dgm:spPr/>
    </dgm:pt>
    <dgm:pt modelId="{087E01D0-4632-4EA3-B6B6-83310E4978A4}" type="pres">
      <dgm:prSet presAssocID="{0D5B67FB-AD34-4797-99F6-02A16A825A49}" presName="childText" presStyleLbl="conFgAcc1" presStyleIdx="4" presStyleCnt="6">
        <dgm:presLayoutVars>
          <dgm:bulletEnabled val="1"/>
        </dgm:presLayoutVars>
      </dgm:prSet>
      <dgm:spPr/>
    </dgm:pt>
    <dgm:pt modelId="{818E86BE-F622-49FF-B3F0-65EFDCE8CF35}" type="pres">
      <dgm:prSet presAssocID="{0A1BB402-C968-4185-83E2-36CA2930992D}" presName="spaceBetweenRectangles" presStyleCnt="0"/>
      <dgm:spPr/>
    </dgm:pt>
    <dgm:pt modelId="{A5E6146F-F89E-4D0B-80AB-B6B22988DA87}" type="pres">
      <dgm:prSet presAssocID="{D54B752D-F26B-4BB6-A295-5366684E51B2}" presName="parentLin" presStyleCnt="0"/>
      <dgm:spPr/>
    </dgm:pt>
    <dgm:pt modelId="{01E8A3FA-6372-44B4-A018-3CAEDFB962BA}" type="pres">
      <dgm:prSet presAssocID="{D54B752D-F26B-4BB6-A295-5366684E51B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67713CD2-D0B1-4B3E-B8F2-3EEBAE157432}" type="pres">
      <dgm:prSet presAssocID="{D54B752D-F26B-4BB6-A295-5366684E51B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3DD1D-4CBF-4A9B-BC6C-02A64BC07F75}" type="pres">
      <dgm:prSet presAssocID="{D54B752D-F26B-4BB6-A295-5366684E51B2}" presName="negativeSpace" presStyleCnt="0"/>
      <dgm:spPr/>
    </dgm:pt>
    <dgm:pt modelId="{E574AAB6-8476-4A4E-BF81-BB648A7143B2}" type="pres">
      <dgm:prSet presAssocID="{D54B752D-F26B-4BB6-A295-5366684E51B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D4560B1-6288-4F8D-A291-55384EDD07A2}" srcId="{6E50FE67-CF29-4D66-BF82-73B4F4C93587}" destId="{9C1A2D14-1FE1-4CB9-83D2-362939CE1BCF}" srcOrd="0" destOrd="0" parTransId="{4D20F06E-2A95-4A1C-9E56-35001D97BC9B}" sibTransId="{F0025320-BD91-48F9-B89A-63FB3FD16C09}"/>
    <dgm:cxn modelId="{BA4750FC-47E9-4656-B14A-A0E1D3D3958A}" type="presOf" srcId="{0D5B67FB-AD34-4797-99F6-02A16A825A49}" destId="{90021E33-CC03-47CA-B820-42DD77C1F5CC}" srcOrd="1" destOrd="0" presId="urn:microsoft.com/office/officeart/2005/8/layout/list1"/>
    <dgm:cxn modelId="{3E57F93F-1C20-49F3-B7F4-77616F0B995A}" type="presOf" srcId="{D54B752D-F26B-4BB6-A295-5366684E51B2}" destId="{67713CD2-D0B1-4B3E-B8F2-3EEBAE157432}" srcOrd="1" destOrd="0" presId="urn:microsoft.com/office/officeart/2005/8/layout/list1"/>
    <dgm:cxn modelId="{25CA2FA1-4DCD-4324-8E50-17D8F875ED7B}" type="presOf" srcId="{6E50FE67-CF29-4D66-BF82-73B4F4C93587}" destId="{44D30935-B2D8-4DEC-B973-D8A28FA5A0A3}" srcOrd="0" destOrd="0" presId="urn:microsoft.com/office/officeart/2005/8/layout/list1"/>
    <dgm:cxn modelId="{B737C40E-5EE0-4CE3-A15C-40CAD09822CE}" type="presOf" srcId="{9C1A2D14-1FE1-4CB9-83D2-362939CE1BCF}" destId="{75237434-F044-4980-93D5-65F3DC872E5A}" srcOrd="0" destOrd="0" presId="urn:microsoft.com/office/officeart/2005/8/layout/list1"/>
    <dgm:cxn modelId="{0A87E8CE-E25E-4ADA-A820-36339B912C7B}" srcId="{6E50FE67-CF29-4D66-BF82-73B4F4C93587}" destId="{3BD7F7A7-05C9-4064-AA77-D1A301F02ABD}" srcOrd="1" destOrd="0" parTransId="{69E9D4F7-5B1C-4214-A501-F34F23C10FF8}" sibTransId="{73E45ED9-9260-44E2-837E-851D96E3E5C8}"/>
    <dgm:cxn modelId="{2639B579-7572-40E0-8954-D897C55CD8D4}" type="presOf" srcId="{D54B752D-F26B-4BB6-A295-5366684E51B2}" destId="{01E8A3FA-6372-44B4-A018-3CAEDFB962BA}" srcOrd="0" destOrd="0" presId="urn:microsoft.com/office/officeart/2005/8/layout/list1"/>
    <dgm:cxn modelId="{EBE4B9D1-D9AB-4299-9413-49CBD200EEC3}" type="presOf" srcId="{B2E14198-23D7-4279-ACFD-B9166A571E03}" destId="{30EEB2D2-2878-422C-BF6F-57A7FF22D0C1}" srcOrd="1" destOrd="0" presId="urn:microsoft.com/office/officeart/2005/8/layout/list1"/>
    <dgm:cxn modelId="{290AE4F0-8331-4F9D-82B0-C721B37FE7C9}" type="presOf" srcId="{9C1A2D14-1FE1-4CB9-83D2-362939CE1BCF}" destId="{BC045A26-B030-46D9-96FC-103EFA8EF4A4}" srcOrd="1" destOrd="0" presId="urn:microsoft.com/office/officeart/2005/8/layout/list1"/>
    <dgm:cxn modelId="{BA6DDD85-D3E3-4826-BF87-4C5AC0297F0E}" srcId="{6E50FE67-CF29-4D66-BF82-73B4F4C93587}" destId="{0D5B67FB-AD34-4797-99F6-02A16A825A49}" srcOrd="4" destOrd="0" parTransId="{D9B0B320-D7EC-41B6-A910-90219DF812BB}" sibTransId="{0A1BB402-C968-4185-83E2-36CA2930992D}"/>
    <dgm:cxn modelId="{F41A1F3B-D7EF-4840-AA12-1512F8B31605}" srcId="{6E50FE67-CF29-4D66-BF82-73B4F4C93587}" destId="{DEE90BE4-8CBD-42E2-A56A-6A0562D6BA0D}" srcOrd="2" destOrd="0" parTransId="{25100865-6483-492E-B148-EEB1C1190717}" sibTransId="{27BAA571-0EAA-4B00-9D54-C3F0E7660203}"/>
    <dgm:cxn modelId="{36149B16-9928-4F45-8861-8479DD49E462}" type="presOf" srcId="{3BD7F7A7-05C9-4064-AA77-D1A301F02ABD}" destId="{6BBA1751-96A3-4B3E-8682-6E2934362D76}" srcOrd="0" destOrd="0" presId="urn:microsoft.com/office/officeart/2005/8/layout/list1"/>
    <dgm:cxn modelId="{2CADC7BE-C447-46E9-8AFA-3A920AF7C9E5}" type="presOf" srcId="{B2E14198-23D7-4279-ACFD-B9166A571E03}" destId="{8DE5E968-9AD1-4AFC-BE2E-6D9A980F531A}" srcOrd="0" destOrd="0" presId="urn:microsoft.com/office/officeart/2005/8/layout/list1"/>
    <dgm:cxn modelId="{1B440AFA-9BDA-4031-A7B6-8F6C00FC7AB3}" type="presOf" srcId="{DEE90BE4-8CBD-42E2-A56A-6A0562D6BA0D}" destId="{2B29B67E-81BE-41F4-9916-8C3A78EDD523}" srcOrd="0" destOrd="0" presId="urn:microsoft.com/office/officeart/2005/8/layout/list1"/>
    <dgm:cxn modelId="{98C8BEF7-210F-459B-A332-CCFA841017B9}" srcId="{6E50FE67-CF29-4D66-BF82-73B4F4C93587}" destId="{D54B752D-F26B-4BB6-A295-5366684E51B2}" srcOrd="5" destOrd="0" parTransId="{9728EBCF-7D13-4D1B-AF07-E53B1CCFAE2A}" sibTransId="{5FF495BC-962B-4400-ACC4-3D745687BF65}"/>
    <dgm:cxn modelId="{FFF69DCE-0E8A-404A-BDC9-62E4C37F4033}" type="presOf" srcId="{DEE90BE4-8CBD-42E2-A56A-6A0562D6BA0D}" destId="{C26CB729-F24A-4AB6-A534-568B940F1707}" srcOrd="1" destOrd="0" presId="urn:microsoft.com/office/officeart/2005/8/layout/list1"/>
    <dgm:cxn modelId="{B4DEE377-A09A-4B54-B625-E114C9C329F6}" type="presOf" srcId="{3BD7F7A7-05C9-4064-AA77-D1A301F02ABD}" destId="{BFC043B9-C28D-4950-9DC0-250853F8BA6D}" srcOrd="1" destOrd="0" presId="urn:microsoft.com/office/officeart/2005/8/layout/list1"/>
    <dgm:cxn modelId="{02B736A3-5A87-4D9C-8B46-D62FC991077C}" type="presOf" srcId="{0D5B67FB-AD34-4797-99F6-02A16A825A49}" destId="{CA66F9A3-8824-45FF-A5C0-CB5E70F89D50}" srcOrd="0" destOrd="0" presId="urn:microsoft.com/office/officeart/2005/8/layout/list1"/>
    <dgm:cxn modelId="{AB4FFC59-2639-4138-8651-10C2FD0AA59E}" srcId="{6E50FE67-CF29-4D66-BF82-73B4F4C93587}" destId="{B2E14198-23D7-4279-ACFD-B9166A571E03}" srcOrd="3" destOrd="0" parTransId="{78E260E6-2758-42D8-8628-9BF08A72322F}" sibTransId="{A956074F-EB9E-489E-B57E-7C044CE14D19}"/>
    <dgm:cxn modelId="{92BB8909-2A27-4A13-A88C-36EBA5617875}" type="presParOf" srcId="{44D30935-B2D8-4DEC-B973-D8A28FA5A0A3}" destId="{E2B7768F-7373-44F0-860E-699D8BCA13D1}" srcOrd="0" destOrd="0" presId="urn:microsoft.com/office/officeart/2005/8/layout/list1"/>
    <dgm:cxn modelId="{FD49EF3E-56CF-4716-8BAB-09B8BE39F8E8}" type="presParOf" srcId="{E2B7768F-7373-44F0-860E-699D8BCA13D1}" destId="{75237434-F044-4980-93D5-65F3DC872E5A}" srcOrd="0" destOrd="0" presId="urn:microsoft.com/office/officeart/2005/8/layout/list1"/>
    <dgm:cxn modelId="{3DC7BECD-AD25-40DE-B6D4-C3E02062501B}" type="presParOf" srcId="{E2B7768F-7373-44F0-860E-699D8BCA13D1}" destId="{BC045A26-B030-46D9-96FC-103EFA8EF4A4}" srcOrd="1" destOrd="0" presId="urn:microsoft.com/office/officeart/2005/8/layout/list1"/>
    <dgm:cxn modelId="{D2203FE3-9621-4D75-90DE-2293DB986204}" type="presParOf" srcId="{44D30935-B2D8-4DEC-B973-D8A28FA5A0A3}" destId="{8A8BD94E-903B-40B7-940A-B9CCE49744A8}" srcOrd="1" destOrd="0" presId="urn:microsoft.com/office/officeart/2005/8/layout/list1"/>
    <dgm:cxn modelId="{B6719A27-5630-4206-8CBD-8F32CDB6AD3F}" type="presParOf" srcId="{44D30935-B2D8-4DEC-B973-D8A28FA5A0A3}" destId="{C47B079F-BDFB-4A92-A630-3CDA46A24DEB}" srcOrd="2" destOrd="0" presId="urn:microsoft.com/office/officeart/2005/8/layout/list1"/>
    <dgm:cxn modelId="{254E2507-F625-4731-9E6B-2A7E65C2B191}" type="presParOf" srcId="{44D30935-B2D8-4DEC-B973-D8A28FA5A0A3}" destId="{0CE82E8D-453D-4466-99B3-E1760984A7E7}" srcOrd="3" destOrd="0" presId="urn:microsoft.com/office/officeart/2005/8/layout/list1"/>
    <dgm:cxn modelId="{A236C8CA-753B-4EFA-9615-5D7780CC1FF1}" type="presParOf" srcId="{44D30935-B2D8-4DEC-B973-D8A28FA5A0A3}" destId="{36976120-64DA-4A47-9F0E-FB0AA93DCA69}" srcOrd="4" destOrd="0" presId="urn:microsoft.com/office/officeart/2005/8/layout/list1"/>
    <dgm:cxn modelId="{EE7A44EA-0077-432D-931D-490B52EC9FFF}" type="presParOf" srcId="{36976120-64DA-4A47-9F0E-FB0AA93DCA69}" destId="{6BBA1751-96A3-4B3E-8682-6E2934362D76}" srcOrd="0" destOrd="0" presId="urn:microsoft.com/office/officeart/2005/8/layout/list1"/>
    <dgm:cxn modelId="{49EB96D7-657D-4825-A2B3-6283B718C871}" type="presParOf" srcId="{36976120-64DA-4A47-9F0E-FB0AA93DCA69}" destId="{BFC043B9-C28D-4950-9DC0-250853F8BA6D}" srcOrd="1" destOrd="0" presId="urn:microsoft.com/office/officeart/2005/8/layout/list1"/>
    <dgm:cxn modelId="{9F8025C2-44F1-47B7-8957-B2239D3B276D}" type="presParOf" srcId="{44D30935-B2D8-4DEC-B973-D8A28FA5A0A3}" destId="{91399747-4B05-47DC-96D1-FF51B7CCBD44}" srcOrd="5" destOrd="0" presId="urn:microsoft.com/office/officeart/2005/8/layout/list1"/>
    <dgm:cxn modelId="{77CF0FBC-4745-4EED-8058-7FA6A89229EE}" type="presParOf" srcId="{44D30935-B2D8-4DEC-B973-D8A28FA5A0A3}" destId="{9EEEE863-2399-482E-92A6-028139FE044F}" srcOrd="6" destOrd="0" presId="urn:microsoft.com/office/officeart/2005/8/layout/list1"/>
    <dgm:cxn modelId="{31FF9C46-DAD4-426D-87B5-2BE69319F1B7}" type="presParOf" srcId="{44D30935-B2D8-4DEC-B973-D8A28FA5A0A3}" destId="{5E94B1DA-253D-46E4-83FD-822240D131B0}" srcOrd="7" destOrd="0" presId="urn:microsoft.com/office/officeart/2005/8/layout/list1"/>
    <dgm:cxn modelId="{A584407E-83CD-4631-9106-72F8DEAFC300}" type="presParOf" srcId="{44D30935-B2D8-4DEC-B973-D8A28FA5A0A3}" destId="{B9185CC3-CA51-48C3-9D38-BA752B5C770E}" srcOrd="8" destOrd="0" presId="urn:microsoft.com/office/officeart/2005/8/layout/list1"/>
    <dgm:cxn modelId="{19370D2E-991F-4969-8474-4B8C3BED0166}" type="presParOf" srcId="{B9185CC3-CA51-48C3-9D38-BA752B5C770E}" destId="{2B29B67E-81BE-41F4-9916-8C3A78EDD523}" srcOrd="0" destOrd="0" presId="urn:microsoft.com/office/officeart/2005/8/layout/list1"/>
    <dgm:cxn modelId="{AA7D9085-670F-4A27-85B3-0F0D992BD99C}" type="presParOf" srcId="{B9185CC3-CA51-48C3-9D38-BA752B5C770E}" destId="{C26CB729-F24A-4AB6-A534-568B940F1707}" srcOrd="1" destOrd="0" presId="urn:microsoft.com/office/officeart/2005/8/layout/list1"/>
    <dgm:cxn modelId="{7791E312-3704-4BE6-BA13-D2663AC3F705}" type="presParOf" srcId="{44D30935-B2D8-4DEC-B973-D8A28FA5A0A3}" destId="{31A65BC3-CEBF-4F1A-A44A-EE5B526FA0B7}" srcOrd="9" destOrd="0" presId="urn:microsoft.com/office/officeart/2005/8/layout/list1"/>
    <dgm:cxn modelId="{A5822047-BEAF-44D6-B2E3-1F5836DE8C31}" type="presParOf" srcId="{44D30935-B2D8-4DEC-B973-D8A28FA5A0A3}" destId="{FC006AC1-4DBE-4FC5-8535-6DEA3D5E2AB5}" srcOrd="10" destOrd="0" presId="urn:microsoft.com/office/officeart/2005/8/layout/list1"/>
    <dgm:cxn modelId="{46E109B1-925F-4781-B1E9-2F0310A378F4}" type="presParOf" srcId="{44D30935-B2D8-4DEC-B973-D8A28FA5A0A3}" destId="{C8F4BE2E-1FF6-4131-AAE7-96E233D4BF8F}" srcOrd="11" destOrd="0" presId="urn:microsoft.com/office/officeart/2005/8/layout/list1"/>
    <dgm:cxn modelId="{634F7A59-03D7-4297-8E53-CD6C8BBEA965}" type="presParOf" srcId="{44D30935-B2D8-4DEC-B973-D8A28FA5A0A3}" destId="{6DDC858B-718D-4883-9E8E-34922AF237C4}" srcOrd="12" destOrd="0" presId="urn:microsoft.com/office/officeart/2005/8/layout/list1"/>
    <dgm:cxn modelId="{13CD76CB-C7D9-4B06-83F5-7195DCF6E731}" type="presParOf" srcId="{6DDC858B-718D-4883-9E8E-34922AF237C4}" destId="{8DE5E968-9AD1-4AFC-BE2E-6D9A980F531A}" srcOrd="0" destOrd="0" presId="urn:microsoft.com/office/officeart/2005/8/layout/list1"/>
    <dgm:cxn modelId="{A51184B2-8C0A-4B4C-956A-AA74523634F6}" type="presParOf" srcId="{6DDC858B-718D-4883-9E8E-34922AF237C4}" destId="{30EEB2D2-2878-422C-BF6F-57A7FF22D0C1}" srcOrd="1" destOrd="0" presId="urn:microsoft.com/office/officeart/2005/8/layout/list1"/>
    <dgm:cxn modelId="{7475D10E-8422-48D9-950D-4F6D2B637CFE}" type="presParOf" srcId="{44D30935-B2D8-4DEC-B973-D8A28FA5A0A3}" destId="{1BCCC9D6-9865-458C-BF93-C37E7620C209}" srcOrd="13" destOrd="0" presId="urn:microsoft.com/office/officeart/2005/8/layout/list1"/>
    <dgm:cxn modelId="{D09C3961-60CB-4B9A-9579-1465F1FC13DA}" type="presParOf" srcId="{44D30935-B2D8-4DEC-B973-D8A28FA5A0A3}" destId="{17595CF4-3352-4F51-B5A0-4B335F68DF38}" srcOrd="14" destOrd="0" presId="urn:microsoft.com/office/officeart/2005/8/layout/list1"/>
    <dgm:cxn modelId="{6BCD5D94-0549-451A-B269-28922606CDD1}" type="presParOf" srcId="{44D30935-B2D8-4DEC-B973-D8A28FA5A0A3}" destId="{8A7E8FA0-C5F1-4FE6-9F5B-82426EF55355}" srcOrd="15" destOrd="0" presId="urn:microsoft.com/office/officeart/2005/8/layout/list1"/>
    <dgm:cxn modelId="{C3322E79-4602-4A79-81A3-B9282B758D5E}" type="presParOf" srcId="{44D30935-B2D8-4DEC-B973-D8A28FA5A0A3}" destId="{99D2678A-7A7D-4C49-8BD1-4FC545D62A86}" srcOrd="16" destOrd="0" presId="urn:microsoft.com/office/officeart/2005/8/layout/list1"/>
    <dgm:cxn modelId="{D7FE5835-166D-4B81-84B4-B2AFA531DADC}" type="presParOf" srcId="{99D2678A-7A7D-4C49-8BD1-4FC545D62A86}" destId="{CA66F9A3-8824-45FF-A5C0-CB5E70F89D50}" srcOrd="0" destOrd="0" presId="urn:microsoft.com/office/officeart/2005/8/layout/list1"/>
    <dgm:cxn modelId="{866DD2FD-5EF6-485F-8A2D-2C7B847CD45C}" type="presParOf" srcId="{99D2678A-7A7D-4C49-8BD1-4FC545D62A86}" destId="{90021E33-CC03-47CA-B820-42DD77C1F5CC}" srcOrd="1" destOrd="0" presId="urn:microsoft.com/office/officeart/2005/8/layout/list1"/>
    <dgm:cxn modelId="{1C5081CC-4DC0-411C-BBA7-9348B8930613}" type="presParOf" srcId="{44D30935-B2D8-4DEC-B973-D8A28FA5A0A3}" destId="{89B8DECC-06BC-43DF-933F-82B8D2D10AE8}" srcOrd="17" destOrd="0" presId="urn:microsoft.com/office/officeart/2005/8/layout/list1"/>
    <dgm:cxn modelId="{45D2735C-4168-4F83-823F-6AB54EC262CE}" type="presParOf" srcId="{44D30935-B2D8-4DEC-B973-D8A28FA5A0A3}" destId="{087E01D0-4632-4EA3-B6B6-83310E4978A4}" srcOrd="18" destOrd="0" presId="urn:microsoft.com/office/officeart/2005/8/layout/list1"/>
    <dgm:cxn modelId="{0348CA8D-C195-4F03-B927-822331AA0601}" type="presParOf" srcId="{44D30935-B2D8-4DEC-B973-D8A28FA5A0A3}" destId="{818E86BE-F622-49FF-B3F0-65EFDCE8CF35}" srcOrd="19" destOrd="0" presId="urn:microsoft.com/office/officeart/2005/8/layout/list1"/>
    <dgm:cxn modelId="{CB8F8C9A-D47D-4074-88FA-C83544B0B08A}" type="presParOf" srcId="{44D30935-B2D8-4DEC-B973-D8A28FA5A0A3}" destId="{A5E6146F-F89E-4D0B-80AB-B6B22988DA87}" srcOrd="20" destOrd="0" presId="urn:microsoft.com/office/officeart/2005/8/layout/list1"/>
    <dgm:cxn modelId="{47921BFA-6C2D-4185-B7C0-8DB499853F91}" type="presParOf" srcId="{A5E6146F-F89E-4D0B-80AB-B6B22988DA87}" destId="{01E8A3FA-6372-44B4-A018-3CAEDFB962BA}" srcOrd="0" destOrd="0" presId="urn:microsoft.com/office/officeart/2005/8/layout/list1"/>
    <dgm:cxn modelId="{9169F4B8-08EA-4801-BCA5-30ED4F556908}" type="presParOf" srcId="{A5E6146F-F89E-4D0B-80AB-B6B22988DA87}" destId="{67713CD2-D0B1-4B3E-B8F2-3EEBAE157432}" srcOrd="1" destOrd="0" presId="urn:microsoft.com/office/officeart/2005/8/layout/list1"/>
    <dgm:cxn modelId="{BB48D7F1-640D-40DF-A941-91ACFE71A220}" type="presParOf" srcId="{44D30935-B2D8-4DEC-B973-D8A28FA5A0A3}" destId="{D693DD1D-4CBF-4A9B-BC6C-02A64BC07F75}" srcOrd="21" destOrd="0" presId="urn:microsoft.com/office/officeart/2005/8/layout/list1"/>
    <dgm:cxn modelId="{FB025DFC-D488-4692-939F-0DB5E4872618}" type="presParOf" srcId="{44D30935-B2D8-4DEC-B973-D8A28FA5A0A3}" destId="{E574AAB6-8476-4A4E-BF81-BB648A7143B2}" srcOrd="22" destOrd="0" presId="urn:microsoft.com/office/officeart/2005/8/layout/list1"/>
  </dgm:cxnLst>
  <dgm:bg/>
  <dgm:whole/>
  <dgm:extLst>
    <a:ext uri="http://schemas.microsoft.com/office/drawing/2008/diagram"/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44BADB-4F01-422A-A0D7-2F5C7668A337}" type="doc">
      <dgm:prSet loTypeId="urn:microsoft.com/office/officeart/2005/8/layout/radial1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38B4787-E357-48F1-BDFA-C564F5E44F13}">
      <dgm:prSet phldrT="[Текст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sz="2400" b="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Участники проекта</a:t>
          </a:r>
          <a:endParaRPr lang="ru-RU" sz="2400" b="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87DC855A-9B5E-4F63-BD3E-99EA0BFBC893}" type="parTrans" cxnId="{FB38FFCB-8972-4552-AA09-0A718C6116CE}">
      <dgm:prSet/>
      <dgm:spPr/>
      <dgm:t>
        <a:bodyPr/>
        <a:lstStyle/>
        <a:p>
          <a:endParaRPr lang="ru-RU"/>
        </a:p>
      </dgm:t>
    </dgm:pt>
    <dgm:pt modelId="{4EB4AAE5-2AD2-4941-AB53-E624343DAAA3}" type="sibTrans" cxnId="{FB38FFCB-8972-4552-AA09-0A718C6116CE}">
      <dgm:prSet/>
      <dgm:spPr/>
      <dgm:t>
        <a:bodyPr/>
        <a:lstStyle/>
        <a:p>
          <a:endParaRPr lang="ru-RU"/>
        </a:p>
      </dgm:t>
    </dgm:pt>
    <dgm:pt modelId="{AB9BE287-C723-4F4C-90A7-2D560D103636}">
      <dgm:prSet phldrT="[Текст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2400" b="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Дети</a:t>
          </a:r>
          <a:endParaRPr lang="ru-RU" sz="2400" b="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69818702-7712-4418-90E0-0B8CD326BFE3}" type="parTrans" cxnId="{CD508F8F-66FF-4962-A5A6-817D5B1DDA4B}">
      <dgm:prSet/>
      <dgm:spPr/>
      <dgm:t>
        <a:bodyPr/>
        <a:lstStyle/>
        <a:p>
          <a:endParaRPr lang="ru-RU"/>
        </a:p>
      </dgm:t>
    </dgm:pt>
    <dgm:pt modelId="{6273B7CC-047B-4088-9691-E6E0914576ED}" type="sibTrans" cxnId="{CD508F8F-66FF-4962-A5A6-817D5B1DDA4B}">
      <dgm:prSet/>
      <dgm:spPr/>
      <dgm:t>
        <a:bodyPr/>
        <a:lstStyle/>
        <a:p>
          <a:endParaRPr lang="ru-RU"/>
        </a:p>
      </dgm:t>
    </dgm:pt>
    <dgm:pt modelId="{0CC0D31E-4E9D-4478-8F79-A7ECB8ABF2C1}">
      <dgm:prSet phldrT="[Текст]"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ru-RU" sz="2400" b="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Родители</a:t>
          </a:r>
          <a:endParaRPr lang="ru-RU" sz="2400" b="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EC4AEFA5-D2E3-4276-B7CD-C4946CB11B40}" type="parTrans" cxnId="{97AD1ED3-10DF-4E27-9795-A24C5C7B1A8D}">
      <dgm:prSet/>
      <dgm:spPr/>
      <dgm:t>
        <a:bodyPr/>
        <a:lstStyle/>
        <a:p>
          <a:endParaRPr lang="ru-RU"/>
        </a:p>
      </dgm:t>
    </dgm:pt>
    <dgm:pt modelId="{AF0AC8DB-76BE-4A99-B538-010E4FE1A4C9}" type="sibTrans" cxnId="{97AD1ED3-10DF-4E27-9795-A24C5C7B1A8D}">
      <dgm:prSet/>
      <dgm:spPr/>
      <dgm:t>
        <a:bodyPr/>
        <a:lstStyle/>
        <a:p>
          <a:endParaRPr lang="ru-RU"/>
        </a:p>
      </dgm:t>
    </dgm:pt>
    <dgm:pt modelId="{CE62EC13-0E69-45BE-8AF8-272713D6CD7D}">
      <dgm:prSet phldrT="[Текст]"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ru-RU" sz="2400" b="1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Музыкальный руководитель</a:t>
          </a:r>
          <a:endParaRPr lang="ru-RU" sz="2400" b="1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CB67412F-4B1E-4D46-BBF4-CD9B8CDDC906}" type="parTrans" cxnId="{B4671825-E5ED-4096-9DFE-23DB6FB5E7A3}">
      <dgm:prSet/>
      <dgm:spPr/>
      <dgm:t>
        <a:bodyPr/>
        <a:lstStyle/>
        <a:p>
          <a:endParaRPr lang="ru-RU"/>
        </a:p>
      </dgm:t>
    </dgm:pt>
    <dgm:pt modelId="{444D2025-A9EA-4E50-9CA1-1A0EED4DD20D}" type="sibTrans" cxnId="{B4671825-E5ED-4096-9DFE-23DB6FB5E7A3}">
      <dgm:prSet/>
      <dgm:spPr/>
      <dgm:t>
        <a:bodyPr/>
        <a:lstStyle/>
        <a:p>
          <a:endParaRPr lang="ru-RU"/>
        </a:p>
      </dgm:t>
    </dgm:pt>
    <dgm:pt modelId="{D9070051-A2E7-4A59-98E2-BBEB8B5C8D93}">
      <dgm:prSet phldrT="[Текст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ru-RU" sz="2400" b="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Воспитатель</a:t>
          </a:r>
          <a:endParaRPr lang="ru-RU" sz="2400" b="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D43F659F-72F8-4B46-A74B-4B69D8058FB2}" type="parTrans" cxnId="{B8012443-206D-4136-8CC1-1C49BB23CC02}">
      <dgm:prSet/>
      <dgm:spPr/>
      <dgm:t>
        <a:bodyPr/>
        <a:lstStyle/>
        <a:p>
          <a:endParaRPr lang="ru-RU"/>
        </a:p>
      </dgm:t>
    </dgm:pt>
    <dgm:pt modelId="{88B122F6-900F-4855-838D-A29F825D868F}" type="sibTrans" cxnId="{B8012443-206D-4136-8CC1-1C49BB23CC02}">
      <dgm:prSet/>
      <dgm:spPr/>
      <dgm:t>
        <a:bodyPr/>
        <a:lstStyle/>
        <a:p>
          <a:endParaRPr lang="ru-RU"/>
        </a:p>
      </dgm:t>
    </dgm:pt>
    <dgm:pt modelId="{133B13E6-686E-4908-B969-3D9491FD54BE}" type="pres">
      <dgm:prSet presAssocID="{8044BADB-4F01-422A-A0D7-2F5C7668A33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5B343F-A733-414A-8954-4D1CCB10CA72}" type="pres">
      <dgm:prSet presAssocID="{B38B4787-E357-48F1-BDFA-C564F5E44F13}" presName="centerShape" presStyleLbl="node0" presStyleIdx="0" presStyleCnt="1" custScaleX="162481" custScaleY="131969"/>
      <dgm:spPr/>
      <dgm:t>
        <a:bodyPr/>
        <a:lstStyle/>
        <a:p>
          <a:endParaRPr lang="ru-RU"/>
        </a:p>
      </dgm:t>
    </dgm:pt>
    <dgm:pt modelId="{C103FEC2-588E-4911-A5D8-E4104D7EC13C}" type="pres">
      <dgm:prSet presAssocID="{69818702-7712-4418-90E0-0B8CD326BFE3}" presName="Name9" presStyleLbl="parChTrans1D2" presStyleIdx="0" presStyleCnt="4"/>
      <dgm:spPr/>
      <dgm:t>
        <a:bodyPr/>
        <a:lstStyle/>
        <a:p>
          <a:endParaRPr lang="ru-RU"/>
        </a:p>
      </dgm:t>
    </dgm:pt>
    <dgm:pt modelId="{A53BD272-C3FC-4E45-96FF-60C958A0A760}" type="pres">
      <dgm:prSet presAssocID="{69818702-7712-4418-90E0-0B8CD326BFE3}" presName="connTx" presStyleLbl="parChTrans1D2" presStyleIdx="0" presStyleCnt="4"/>
      <dgm:spPr/>
      <dgm:t>
        <a:bodyPr/>
        <a:lstStyle/>
        <a:p>
          <a:endParaRPr lang="ru-RU"/>
        </a:p>
      </dgm:t>
    </dgm:pt>
    <dgm:pt modelId="{C613D59F-2D6E-4C9D-9E88-E1B22E67EA19}" type="pres">
      <dgm:prSet presAssocID="{AB9BE287-C723-4F4C-90A7-2D560D103636}" presName="node" presStyleLbl="node1" presStyleIdx="0" presStyleCnt="4" custRadScaleRad="104391" custRadScaleInc="1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85542-D13F-4958-9E31-293BB3FD1BCF}" type="pres">
      <dgm:prSet presAssocID="{EC4AEFA5-D2E3-4276-B7CD-C4946CB11B40}" presName="Name9" presStyleLbl="parChTrans1D2" presStyleIdx="1" presStyleCnt="4"/>
      <dgm:spPr/>
      <dgm:t>
        <a:bodyPr/>
        <a:lstStyle/>
        <a:p>
          <a:endParaRPr lang="ru-RU"/>
        </a:p>
      </dgm:t>
    </dgm:pt>
    <dgm:pt modelId="{6F555DAD-48D5-4DED-B78E-326CFB7C1946}" type="pres">
      <dgm:prSet presAssocID="{EC4AEFA5-D2E3-4276-B7CD-C4946CB11B40}" presName="connTx" presStyleLbl="parChTrans1D2" presStyleIdx="1" presStyleCnt="4"/>
      <dgm:spPr/>
      <dgm:t>
        <a:bodyPr/>
        <a:lstStyle/>
        <a:p>
          <a:endParaRPr lang="ru-RU"/>
        </a:p>
      </dgm:t>
    </dgm:pt>
    <dgm:pt modelId="{AF3ED543-E0B4-45FB-8130-9B81EE984FF5}" type="pres">
      <dgm:prSet presAssocID="{0CC0D31E-4E9D-4478-8F79-A7ECB8ABF2C1}" presName="node" presStyleLbl="node1" presStyleIdx="1" presStyleCnt="4" custScaleX="129880" custScaleY="109387" custRadScaleRad="127304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30EC2-7EBA-48A2-B7ED-53D1B9D9CCEB}" type="pres">
      <dgm:prSet presAssocID="{CB67412F-4B1E-4D46-BBF4-CD9B8CDDC906}" presName="Name9" presStyleLbl="parChTrans1D2" presStyleIdx="2" presStyleCnt="4"/>
      <dgm:spPr/>
      <dgm:t>
        <a:bodyPr/>
        <a:lstStyle/>
        <a:p>
          <a:endParaRPr lang="ru-RU"/>
        </a:p>
      </dgm:t>
    </dgm:pt>
    <dgm:pt modelId="{63D50E90-AF6D-42C3-AE6B-13C420864B2B}" type="pres">
      <dgm:prSet presAssocID="{CB67412F-4B1E-4D46-BBF4-CD9B8CDDC906}" presName="connTx" presStyleLbl="parChTrans1D2" presStyleIdx="2" presStyleCnt="4"/>
      <dgm:spPr/>
      <dgm:t>
        <a:bodyPr/>
        <a:lstStyle/>
        <a:p>
          <a:endParaRPr lang="ru-RU"/>
        </a:p>
      </dgm:t>
    </dgm:pt>
    <dgm:pt modelId="{D73210C7-749D-42B6-AD94-26337060F7EE}" type="pres">
      <dgm:prSet presAssocID="{CE62EC13-0E69-45BE-8AF8-272713D6CD7D}" presName="node" presStyleLbl="node1" presStyleIdx="2" presStyleCnt="4" custScaleX="192035" custScaleY="92520" custRadScaleRad="103187" custRadScaleInc="6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58C32-7D9D-4EFF-A5D2-FD991646C4EE}" type="pres">
      <dgm:prSet presAssocID="{D43F659F-72F8-4B46-A74B-4B69D8058FB2}" presName="Name9" presStyleLbl="parChTrans1D2" presStyleIdx="3" presStyleCnt="4"/>
      <dgm:spPr/>
      <dgm:t>
        <a:bodyPr/>
        <a:lstStyle/>
        <a:p>
          <a:endParaRPr lang="ru-RU"/>
        </a:p>
      </dgm:t>
    </dgm:pt>
    <dgm:pt modelId="{A643C8A1-387F-4FC4-BC46-761CF96FEB64}" type="pres">
      <dgm:prSet presAssocID="{D43F659F-72F8-4B46-A74B-4B69D8058FB2}" presName="connTx" presStyleLbl="parChTrans1D2" presStyleIdx="3" presStyleCnt="4"/>
      <dgm:spPr/>
      <dgm:t>
        <a:bodyPr/>
        <a:lstStyle/>
        <a:p>
          <a:endParaRPr lang="ru-RU"/>
        </a:p>
      </dgm:t>
    </dgm:pt>
    <dgm:pt modelId="{34669B48-7A4C-491D-9BEC-C30EC2C0820C}" type="pres">
      <dgm:prSet presAssocID="{D9070051-A2E7-4A59-98E2-BBEB8B5C8D93}" presName="node" presStyleLbl="node1" presStyleIdx="3" presStyleCnt="4" custScaleX="163890" custScaleY="114458" custRadScaleRad="136980" custRadScaleInc="-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0C3A0D-137C-427E-8F74-7FCCD0E97736}" type="presOf" srcId="{D9070051-A2E7-4A59-98E2-BBEB8B5C8D93}" destId="{34669B48-7A4C-491D-9BEC-C30EC2C0820C}" srcOrd="0" destOrd="0" presId="urn:microsoft.com/office/officeart/2005/8/layout/radial1"/>
    <dgm:cxn modelId="{D29FAC3A-15DC-4C6C-929D-875F1C8DE4C9}" type="presOf" srcId="{EC4AEFA5-D2E3-4276-B7CD-C4946CB11B40}" destId="{2BF85542-D13F-4958-9E31-293BB3FD1BCF}" srcOrd="0" destOrd="0" presId="urn:microsoft.com/office/officeart/2005/8/layout/radial1"/>
    <dgm:cxn modelId="{45A5EA9A-3829-4C6E-BE99-C4F81B559DF4}" type="presOf" srcId="{69818702-7712-4418-90E0-0B8CD326BFE3}" destId="{A53BD272-C3FC-4E45-96FF-60C958A0A760}" srcOrd="1" destOrd="0" presId="urn:microsoft.com/office/officeart/2005/8/layout/radial1"/>
    <dgm:cxn modelId="{381431E7-0D10-4CCA-9481-6DD5963E86AF}" type="presOf" srcId="{0CC0D31E-4E9D-4478-8F79-A7ECB8ABF2C1}" destId="{AF3ED543-E0B4-45FB-8130-9B81EE984FF5}" srcOrd="0" destOrd="0" presId="urn:microsoft.com/office/officeart/2005/8/layout/radial1"/>
    <dgm:cxn modelId="{B4671825-E5ED-4096-9DFE-23DB6FB5E7A3}" srcId="{B38B4787-E357-48F1-BDFA-C564F5E44F13}" destId="{CE62EC13-0E69-45BE-8AF8-272713D6CD7D}" srcOrd="2" destOrd="0" parTransId="{CB67412F-4B1E-4D46-BBF4-CD9B8CDDC906}" sibTransId="{444D2025-A9EA-4E50-9CA1-1A0EED4DD20D}"/>
    <dgm:cxn modelId="{6F1A0774-BB78-4FA6-B150-FAEDB092344F}" type="presOf" srcId="{CE62EC13-0E69-45BE-8AF8-272713D6CD7D}" destId="{D73210C7-749D-42B6-AD94-26337060F7EE}" srcOrd="0" destOrd="0" presId="urn:microsoft.com/office/officeart/2005/8/layout/radial1"/>
    <dgm:cxn modelId="{E4A6BCBD-A429-4AAD-A917-0D8CADA4E63B}" type="presOf" srcId="{D43F659F-72F8-4B46-A74B-4B69D8058FB2}" destId="{A643C8A1-387F-4FC4-BC46-761CF96FEB64}" srcOrd="1" destOrd="0" presId="urn:microsoft.com/office/officeart/2005/8/layout/radial1"/>
    <dgm:cxn modelId="{97AD1ED3-10DF-4E27-9795-A24C5C7B1A8D}" srcId="{B38B4787-E357-48F1-BDFA-C564F5E44F13}" destId="{0CC0D31E-4E9D-4478-8F79-A7ECB8ABF2C1}" srcOrd="1" destOrd="0" parTransId="{EC4AEFA5-D2E3-4276-B7CD-C4946CB11B40}" sibTransId="{AF0AC8DB-76BE-4A99-B538-010E4FE1A4C9}"/>
    <dgm:cxn modelId="{A76AFCAF-BEBC-4ADE-AE0A-C2042ED276D7}" type="presOf" srcId="{8044BADB-4F01-422A-A0D7-2F5C7668A337}" destId="{133B13E6-686E-4908-B969-3D9491FD54BE}" srcOrd="0" destOrd="0" presId="urn:microsoft.com/office/officeart/2005/8/layout/radial1"/>
    <dgm:cxn modelId="{FEE29C04-0078-4F00-925F-D20565732EF1}" type="presOf" srcId="{B38B4787-E357-48F1-BDFA-C564F5E44F13}" destId="{515B343F-A733-414A-8954-4D1CCB10CA72}" srcOrd="0" destOrd="0" presId="urn:microsoft.com/office/officeart/2005/8/layout/radial1"/>
    <dgm:cxn modelId="{CD508F8F-66FF-4962-A5A6-817D5B1DDA4B}" srcId="{B38B4787-E357-48F1-BDFA-C564F5E44F13}" destId="{AB9BE287-C723-4F4C-90A7-2D560D103636}" srcOrd="0" destOrd="0" parTransId="{69818702-7712-4418-90E0-0B8CD326BFE3}" sibTransId="{6273B7CC-047B-4088-9691-E6E0914576ED}"/>
    <dgm:cxn modelId="{7AD19C5A-7627-4374-A5DB-5BFF19C19DF9}" type="presOf" srcId="{AB9BE287-C723-4F4C-90A7-2D560D103636}" destId="{C613D59F-2D6E-4C9D-9E88-E1B22E67EA19}" srcOrd="0" destOrd="0" presId="urn:microsoft.com/office/officeart/2005/8/layout/radial1"/>
    <dgm:cxn modelId="{1F3CE3EF-0413-4449-B020-B0DE69AE6E9C}" type="presOf" srcId="{CB67412F-4B1E-4D46-BBF4-CD9B8CDDC906}" destId="{63D50E90-AF6D-42C3-AE6B-13C420864B2B}" srcOrd="1" destOrd="0" presId="urn:microsoft.com/office/officeart/2005/8/layout/radial1"/>
    <dgm:cxn modelId="{B8012443-206D-4136-8CC1-1C49BB23CC02}" srcId="{B38B4787-E357-48F1-BDFA-C564F5E44F13}" destId="{D9070051-A2E7-4A59-98E2-BBEB8B5C8D93}" srcOrd="3" destOrd="0" parTransId="{D43F659F-72F8-4B46-A74B-4B69D8058FB2}" sibTransId="{88B122F6-900F-4855-838D-A29F825D868F}"/>
    <dgm:cxn modelId="{FB38FFCB-8972-4552-AA09-0A718C6116CE}" srcId="{8044BADB-4F01-422A-A0D7-2F5C7668A337}" destId="{B38B4787-E357-48F1-BDFA-C564F5E44F13}" srcOrd="0" destOrd="0" parTransId="{87DC855A-9B5E-4F63-BD3E-99EA0BFBC893}" sibTransId="{4EB4AAE5-2AD2-4941-AB53-E624343DAAA3}"/>
    <dgm:cxn modelId="{AA7675D1-A724-4019-A3F6-86F9BA431FD5}" type="presOf" srcId="{CB67412F-4B1E-4D46-BBF4-CD9B8CDDC906}" destId="{E7C30EC2-7EBA-48A2-B7ED-53D1B9D9CCEB}" srcOrd="0" destOrd="0" presId="urn:microsoft.com/office/officeart/2005/8/layout/radial1"/>
    <dgm:cxn modelId="{83620F7B-334B-426F-87BE-C212D6BCAE33}" type="presOf" srcId="{EC4AEFA5-D2E3-4276-B7CD-C4946CB11B40}" destId="{6F555DAD-48D5-4DED-B78E-326CFB7C1946}" srcOrd="1" destOrd="0" presId="urn:microsoft.com/office/officeart/2005/8/layout/radial1"/>
    <dgm:cxn modelId="{1E69F7F1-DB36-4A20-937D-2873B338F3D0}" type="presOf" srcId="{69818702-7712-4418-90E0-0B8CD326BFE3}" destId="{C103FEC2-588E-4911-A5D8-E4104D7EC13C}" srcOrd="0" destOrd="0" presId="urn:microsoft.com/office/officeart/2005/8/layout/radial1"/>
    <dgm:cxn modelId="{29DC20BA-5FE4-4D72-977C-6FC59A1CB0C5}" type="presOf" srcId="{D43F659F-72F8-4B46-A74B-4B69D8058FB2}" destId="{75858C32-7D9D-4EFF-A5D2-FD991646C4EE}" srcOrd="0" destOrd="0" presId="urn:microsoft.com/office/officeart/2005/8/layout/radial1"/>
    <dgm:cxn modelId="{654FBE13-AF8F-4446-ACD8-204BF85BC401}" type="presParOf" srcId="{133B13E6-686E-4908-B969-3D9491FD54BE}" destId="{515B343F-A733-414A-8954-4D1CCB10CA72}" srcOrd="0" destOrd="0" presId="urn:microsoft.com/office/officeart/2005/8/layout/radial1"/>
    <dgm:cxn modelId="{70D170FE-1F37-4975-B5A4-3692E677D033}" type="presParOf" srcId="{133B13E6-686E-4908-B969-3D9491FD54BE}" destId="{C103FEC2-588E-4911-A5D8-E4104D7EC13C}" srcOrd="1" destOrd="0" presId="urn:microsoft.com/office/officeart/2005/8/layout/radial1"/>
    <dgm:cxn modelId="{6E688F4B-DBA7-4834-8974-4FFEA1D7AC72}" type="presParOf" srcId="{C103FEC2-588E-4911-A5D8-E4104D7EC13C}" destId="{A53BD272-C3FC-4E45-96FF-60C958A0A760}" srcOrd="0" destOrd="0" presId="urn:microsoft.com/office/officeart/2005/8/layout/radial1"/>
    <dgm:cxn modelId="{51EDCC74-3DCE-46EB-B312-D0513343ABD7}" type="presParOf" srcId="{133B13E6-686E-4908-B969-3D9491FD54BE}" destId="{C613D59F-2D6E-4C9D-9E88-E1B22E67EA19}" srcOrd="2" destOrd="0" presId="urn:microsoft.com/office/officeart/2005/8/layout/radial1"/>
    <dgm:cxn modelId="{F5EAC349-986F-4B26-AA40-75F003709C41}" type="presParOf" srcId="{133B13E6-686E-4908-B969-3D9491FD54BE}" destId="{2BF85542-D13F-4958-9E31-293BB3FD1BCF}" srcOrd="3" destOrd="0" presId="urn:microsoft.com/office/officeart/2005/8/layout/radial1"/>
    <dgm:cxn modelId="{6CE82316-A7C5-4183-A541-F3164D847104}" type="presParOf" srcId="{2BF85542-D13F-4958-9E31-293BB3FD1BCF}" destId="{6F555DAD-48D5-4DED-B78E-326CFB7C1946}" srcOrd="0" destOrd="0" presId="urn:microsoft.com/office/officeart/2005/8/layout/radial1"/>
    <dgm:cxn modelId="{36F4AFC4-CBF9-420E-96A2-DE359F50ED38}" type="presParOf" srcId="{133B13E6-686E-4908-B969-3D9491FD54BE}" destId="{AF3ED543-E0B4-45FB-8130-9B81EE984FF5}" srcOrd="4" destOrd="0" presId="urn:microsoft.com/office/officeart/2005/8/layout/radial1"/>
    <dgm:cxn modelId="{09E72B1E-B7A0-44AB-9950-40503BAC1576}" type="presParOf" srcId="{133B13E6-686E-4908-B969-3D9491FD54BE}" destId="{E7C30EC2-7EBA-48A2-B7ED-53D1B9D9CCEB}" srcOrd="5" destOrd="0" presId="urn:microsoft.com/office/officeart/2005/8/layout/radial1"/>
    <dgm:cxn modelId="{93087E51-8990-49BA-B2DD-7DB9B057D123}" type="presParOf" srcId="{E7C30EC2-7EBA-48A2-B7ED-53D1B9D9CCEB}" destId="{63D50E90-AF6D-42C3-AE6B-13C420864B2B}" srcOrd="0" destOrd="0" presId="urn:microsoft.com/office/officeart/2005/8/layout/radial1"/>
    <dgm:cxn modelId="{0AA2F56F-EC4C-4BF5-8840-A33E279A1AFF}" type="presParOf" srcId="{133B13E6-686E-4908-B969-3D9491FD54BE}" destId="{D73210C7-749D-42B6-AD94-26337060F7EE}" srcOrd="6" destOrd="0" presId="urn:microsoft.com/office/officeart/2005/8/layout/radial1"/>
    <dgm:cxn modelId="{A1D2D684-76E7-4674-B2EF-088D58DC2A9F}" type="presParOf" srcId="{133B13E6-686E-4908-B969-3D9491FD54BE}" destId="{75858C32-7D9D-4EFF-A5D2-FD991646C4EE}" srcOrd="7" destOrd="0" presId="urn:microsoft.com/office/officeart/2005/8/layout/radial1"/>
    <dgm:cxn modelId="{14B1B8C8-68C1-4F78-B6A7-10DCFC6C039E}" type="presParOf" srcId="{75858C32-7D9D-4EFF-A5D2-FD991646C4EE}" destId="{A643C8A1-387F-4FC4-BC46-761CF96FEB64}" srcOrd="0" destOrd="0" presId="urn:microsoft.com/office/officeart/2005/8/layout/radial1"/>
    <dgm:cxn modelId="{B6427BFA-B585-4583-869A-FB995ECA1984}" type="presParOf" srcId="{133B13E6-686E-4908-B969-3D9491FD54BE}" destId="{34669B48-7A4C-491D-9BEC-C30EC2C0820C}" srcOrd="8" destOrd="0" presId="urn:microsoft.com/office/officeart/2005/8/layout/radial1"/>
  </dgm:cxnLst>
  <dgm:bg/>
  <dgm:whole/>
  <dgm:extLst>
    <a:ext uri="http://schemas.microsoft.com/office/drawing/2008/diagram"/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B4507A-1F9D-4F9A-9976-3EF56223E659}" type="doc">
      <dgm:prSet loTypeId="urn:microsoft.com/office/officeart/2005/8/layout/vList5" loCatId="list" qsTypeId="urn:microsoft.com/office/officeart/2005/8/quickstyle/simple1#11" qsCatId="simple" csTypeId="urn:microsoft.com/office/officeart/2005/8/colors/accent1_2#11" csCatId="accent1" phldr="1"/>
      <dgm:spPr/>
      <dgm:t>
        <a:bodyPr/>
        <a:lstStyle/>
        <a:p>
          <a:endParaRPr lang="ru-RU"/>
        </a:p>
      </dgm:t>
    </dgm:pt>
    <dgm:pt modelId="{B8D56EF7-3625-4E97-B9ED-3E9F6CC22073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2700000" scaled="1"/>
          <a:tileRect/>
        </a:gradFill>
        <a:ln>
          <a:solidFill>
            <a:srgbClr val="0E165E"/>
          </a:solidFill>
        </a:ln>
      </dgm:spPr>
      <dgm:t>
        <a:bodyPr/>
        <a:lstStyle/>
        <a:p>
          <a:r>
            <a:rPr lang="de-DE" sz="32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I </a:t>
          </a:r>
          <a:r>
            <a:rPr lang="ru-RU" sz="32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этап</a:t>
          </a:r>
          <a:endParaRPr lang="ru-RU" sz="32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CDECB989-E7DD-418A-BCAE-E2E83C74BF9D}" type="parTrans" cxnId="{95FCE9E6-B168-48E2-9E22-C1EC3DA0D81F}">
      <dgm:prSet/>
      <dgm:spPr/>
      <dgm:t>
        <a:bodyPr/>
        <a:lstStyle/>
        <a:p>
          <a:endParaRPr lang="ru-RU"/>
        </a:p>
      </dgm:t>
    </dgm:pt>
    <dgm:pt modelId="{F50E5265-8448-4708-B1A6-CF1C0B42A2C0}" type="sibTrans" cxnId="{95FCE9E6-B168-48E2-9E22-C1EC3DA0D81F}">
      <dgm:prSet/>
      <dgm:spPr/>
      <dgm:t>
        <a:bodyPr/>
        <a:lstStyle/>
        <a:p>
          <a:endParaRPr lang="ru-RU"/>
        </a:p>
      </dgm:t>
    </dgm:pt>
    <dgm:pt modelId="{DBE24BF7-A263-4731-8DE3-EE168A7C3BB9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Обоснование темы, мотивация её выбора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66E8416A-3EA5-4846-8885-9A2AA9433C36}" type="parTrans" cxnId="{91F32AEA-EECD-4A5C-8116-B214CEB177EE}">
      <dgm:prSet/>
      <dgm:spPr/>
      <dgm:t>
        <a:bodyPr/>
        <a:lstStyle/>
        <a:p>
          <a:endParaRPr lang="ru-RU"/>
        </a:p>
      </dgm:t>
    </dgm:pt>
    <dgm:pt modelId="{4AD622E2-E04F-4951-88F3-C2BC9C6D6970}" type="sibTrans" cxnId="{91F32AEA-EECD-4A5C-8116-B214CEB177EE}">
      <dgm:prSet/>
      <dgm:spPr/>
      <dgm:t>
        <a:bodyPr/>
        <a:lstStyle/>
        <a:p>
          <a:endParaRPr lang="ru-RU"/>
        </a:p>
      </dgm:t>
    </dgm:pt>
    <dgm:pt modelId="{373B47AA-E056-4182-BEBF-CE6C0098EA4F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Определение целей и задач проекта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5F73226A-B194-4BCB-B839-30B7C1EA72E0}" type="parTrans" cxnId="{6FCB04BB-B406-4ADF-A1C9-79FAFA5814DD}">
      <dgm:prSet/>
      <dgm:spPr/>
      <dgm:t>
        <a:bodyPr/>
        <a:lstStyle/>
        <a:p>
          <a:endParaRPr lang="ru-RU"/>
        </a:p>
      </dgm:t>
    </dgm:pt>
    <dgm:pt modelId="{21274608-43E1-4FBF-AED2-E3B19F4FB141}" type="sibTrans" cxnId="{6FCB04BB-B406-4ADF-A1C9-79FAFA5814DD}">
      <dgm:prSet/>
      <dgm:spPr/>
      <dgm:t>
        <a:bodyPr/>
        <a:lstStyle/>
        <a:p>
          <a:endParaRPr lang="ru-RU"/>
        </a:p>
      </dgm:t>
    </dgm:pt>
    <dgm:pt modelId="{42AB85A0-74F6-49A5-9F27-40E4958DB987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0" scaled="1"/>
          <a:tileRect/>
        </a:gradFill>
        <a:ln>
          <a:solidFill>
            <a:srgbClr val="0E165E"/>
          </a:solidFill>
        </a:ln>
      </dgm:spPr>
      <dgm:t>
        <a:bodyPr/>
        <a:lstStyle/>
        <a:p>
          <a:r>
            <a:rPr lang="en-US" sz="28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 II </a:t>
          </a:r>
          <a:r>
            <a:rPr lang="ru-RU" sz="28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этап </a:t>
          </a:r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(организационный)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5E0EA10A-5E3A-46BA-9FEC-BFCCBF2EF0E9}" type="parTrans" cxnId="{AD9E6043-CE1F-4909-8E66-1EBDAA24A3A0}">
      <dgm:prSet/>
      <dgm:spPr/>
      <dgm:t>
        <a:bodyPr/>
        <a:lstStyle/>
        <a:p>
          <a:endParaRPr lang="ru-RU"/>
        </a:p>
      </dgm:t>
    </dgm:pt>
    <dgm:pt modelId="{8D8EC36C-08E3-4468-AA8E-A9E48BEDDBA3}" type="sibTrans" cxnId="{AD9E6043-CE1F-4909-8E66-1EBDAA24A3A0}">
      <dgm:prSet/>
      <dgm:spPr/>
      <dgm:t>
        <a:bodyPr/>
        <a:lstStyle/>
        <a:p>
          <a:endParaRPr lang="ru-RU"/>
        </a:p>
      </dgm:t>
    </dgm:pt>
    <dgm:pt modelId="{F6FE259A-F5EE-49D0-AC63-F5AE03A71513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Составление перспективных планов работы с детьми, родителями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FEBE441B-90ED-4132-AA63-F32B3EB42365}" type="parTrans" cxnId="{2DF45B0E-28B6-4C7E-BB65-F6B6B2DA159E}">
      <dgm:prSet/>
      <dgm:spPr/>
      <dgm:t>
        <a:bodyPr/>
        <a:lstStyle/>
        <a:p>
          <a:endParaRPr lang="ru-RU"/>
        </a:p>
      </dgm:t>
    </dgm:pt>
    <dgm:pt modelId="{63DE3457-00C8-4690-8ACC-47808321236F}" type="sibTrans" cxnId="{2DF45B0E-28B6-4C7E-BB65-F6B6B2DA159E}">
      <dgm:prSet/>
      <dgm:spPr/>
      <dgm:t>
        <a:bodyPr/>
        <a:lstStyle/>
        <a:p>
          <a:endParaRPr lang="ru-RU"/>
        </a:p>
      </dgm:t>
    </dgm:pt>
    <dgm:pt modelId="{E268D3A0-59FF-438B-BD1F-52CCE993D9C1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Подбор литературы, пособий, предметов промысла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98DFD2B8-265B-4824-98FA-7DD57A9CF756}" type="parTrans" cxnId="{600850E1-B9FF-42E6-88E5-193EF6585768}">
      <dgm:prSet/>
      <dgm:spPr/>
      <dgm:t>
        <a:bodyPr/>
        <a:lstStyle/>
        <a:p>
          <a:endParaRPr lang="ru-RU"/>
        </a:p>
      </dgm:t>
    </dgm:pt>
    <dgm:pt modelId="{0C32EFE1-2ACF-400B-B470-C56488F56E12}" type="sibTrans" cxnId="{600850E1-B9FF-42E6-88E5-193EF6585768}">
      <dgm:prSet/>
      <dgm:spPr/>
      <dgm:t>
        <a:bodyPr/>
        <a:lstStyle/>
        <a:p>
          <a:endParaRPr lang="ru-RU"/>
        </a:p>
      </dgm:t>
    </dgm:pt>
    <dgm:pt modelId="{4B7CB364-8FC9-44E5-852B-3F42DD6F1766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Обсуждение с родителями, детьми вопросов связанных с проведением проекта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372B4D04-09DA-49CD-902A-92513DB5F3E6}" type="parTrans" cxnId="{1BDCD948-4DBE-43EC-85D8-120850F80865}">
      <dgm:prSet/>
      <dgm:spPr/>
      <dgm:t>
        <a:bodyPr/>
        <a:lstStyle/>
        <a:p>
          <a:endParaRPr lang="ru-RU"/>
        </a:p>
      </dgm:t>
    </dgm:pt>
    <dgm:pt modelId="{07D07334-DEED-46B1-BF75-8777E7123E33}" type="sibTrans" cxnId="{1BDCD948-4DBE-43EC-85D8-120850F80865}">
      <dgm:prSet/>
      <dgm:spPr/>
      <dgm:t>
        <a:bodyPr/>
        <a:lstStyle/>
        <a:p>
          <a:endParaRPr lang="ru-RU"/>
        </a:p>
      </dgm:t>
    </dgm:pt>
    <dgm:pt modelId="{D807E356-7429-4ED9-8C30-A3BD504C2E4D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Составление тематического планирования материала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0D290E6A-6417-42C8-8247-991BE8ECF9FB}" type="parTrans" cxnId="{C91CC14F-94D4-4F44-822A-C127535D50C4}">
      <dgm:prSet/>
      <dgm:spPr/>
      <dgm:t>
        <a:bodyPr/>
        <a:lstStyle/>
        <a:p>
          <a:endParaRPr lang="ru-RU"/>
        </a:p>
      </dgm:t>
    </dgm:pt>
    <dgm:pt modelId="{43815C9A-8D1F-4E17-BDA6-B8D06E95F520}" type="sibTrans" cxnId="{C91CC14F-94D4-4F44-822A-C127535D50C4}">
      <dgm:prSet/>
      <dgm:spPr/>
      <dgm:t>
        <a:bodyPr/>
        <a:lstStyle/>
        <a:p>
          <a:endParaRPr lang="ru-RU"/>
        </a:p>
      </dgm:t>
    </dgm:pt>
    <dgm:pt modelId="{8996C102-5289-4887-9C01-A215638AC35B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Разработка содержаний НОД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C877F859-3418-4566-B6B8-92DF5F7D1861}" type="parTrans" cxnId="{88E275BD-A83B-418F-BE59-104274D21CF1}">
      <dgm:prSet/>
      <dgm:spPr/>
      <dgm:t>
        <a:bodyPr/>
        <a:lstStyle/>
        <a:p>
          <a:endParaRPr lang="ru-RU"/>
        </a:p>
      </dgm:t>
    </dgm:pt>
    <dgm:pt modelId="{5258F17F-1FAF-403C-ADA8-5A34A0497069}" type="sibTrans" cxnId="{88E275BD-A83B-418F-BE59-104274D21CF1}">
      <dgm:prSet/>
      <dgm:spPr/>
      <dgm:t>
        <a:bodyPr/>
        <a:lstStyle/>
        <a:p>
          <a:endParaRPr lang="ru-RU"/>
        </a:p>
      </dgm:t>
    </dgm:pt>
    <dgm:pt modelId="{EEE46A38-BB6F-43F2-9862-71DCFE878E21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Подбор дидактического материала, литературы, предметов  промысла,  презентаций «Гжель» (история возникновения промысла, посуда )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4C53BAC6-5E75-49F6-B37B-7814320B78F6}" type="parTrans" cxnId="{33D5B3AB-4E88-4AF4-8663-3502EE182F90}">
      <dgm:prSet/>
      <dgm:spPr/>
      <dgm:t>
        <a:bodyPr/>
        <a:lstStyle/>
        <a:p>
          <a:endParaRPr lang="ru-RU"/>
        </a:p>
      </dgm:t>
    </dgm:pt>
    <dgm:pt modelId="{1CB6B591-CC56-4C8A-896D-5FFC367C0EB4}" type="sibTrans" cxnId="{33D5B3AB-4E88-4AF4-8663-3502EE182F90}">
      <dgm:prSet/>
      <dgm:spPr/>
      <dgm:t>
        <a:bodyPr/>
        <a:lstStyle/>
        <a:p>
          <a:endParaRPr lang="ru-RU"/>
        </a:p>
      </dgm:t>
    </dgm:pt>
    <dgm:pt modelId="{70F421BD-890A-4D12-BA62-A74EED48B683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Подбор  и изготовление костюмов к  танцу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AAFFFAD9-DD21-45FF-892C-64C14D2BB7F0}" type="parTrans" cxnId="{30C46555-CA70-48EC-9FC5-A9AE7E8BA1A5}">
      <dgm:prSet/>
      <dgm:spPr/>
      <dgm:t>
        <a:bodyPr/>
        <a:lstStyle/>
        <a:p>
          <a:endParaRPr lang="ru-RU"/>
        </a:p>
      </dgm:t>
    </dgm:pt>
    <dgm:pt modelId="{24279819-38BE-47FE-B3E1-86EAE36E9E4B}" type="sibTrans" cxnId="{30C46555-CA70-48EC-9FC5-A9AE7E8BA1A5}">
      <dgm:prSet/>
      <dgm:spPr/>
      <dgm:t>
        <a:bodyPr/>
        <a:lstStyle/>
        <a:p>
          <a:endParaRPr lang="ru-RU"/>
        </a:p>
      </dgm:t>
    </dgm:pt>
    <dgm:pt modelId="{92843D05-9593-4B94-AB55-963F16075A1F}" type="pres">
      <dgm:prSet presAssocID="{A6B4507A-1F9D-4F9A-9976-3EF56223E6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D45230-AB14-4236-82FA-22EBBAB77860}" type="pres">
      <dgm:prSet presAssocID="{B8D56EF7-3625-4E97-B9ED-3E9F6CC22073}" presName="linNode" presStyleCnt="0"/>
      <dgm:spPr/>
    </dgm:pt>
    <dgm:pt modelId="{BD2B2F35-09DE-4BE8-BBA8-E7E9B902CDE0}" type="pres">
      <dgm:prSet presAssocID="{B8D56EF7-3625-4E97-B9ED-3E9F6CC22073}" presName="parentText" presStyleLbl="node1" presStyleIdx="0" presStyleCnt="2" custScaleX="82073" custScaleY="49357" custLinFactNeighborX="-5" custLinFactNeighborY="-4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98DA9-4BAE-4E8B-805A-C2C426703C97}" type="pres">
      <dgm:prSet presAssocID="{B8D56EF7-3625-4E97-B9ED-3E9F6CC22073}" presName="descendantText" presStyleLbl="alignAccFollowNode1" presStyleIdx="0" presStyleCnt="2" custLinFactNeighborX="6568" custLinFactNeighborY="-14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6DDAFA-CEA6-4779-83C9-A61DEDA85EFE}" type="pres">
      <dgm:prSet presAssocID="{F50E5265-8448-4708-B1A6-CF1C0B42A2C0}" presName="sp" presStyleCnt="0"/>
      <dgm:spPr/>
    </dgm:pt>
    <dgm:pt modelId="{D49BF193-4576-4D72-8F51-7D09F42B9025}" type="pres">
      <dgm:prSet presAssocID="{42AB85A0-74F6-49A5-9F27-40E4958DB987}" presName="linNode" presStyleCnt="0"/>
      <dgm:spPr/>
    </dgm:pt>
    <dgm:pt modelId="{24232F6E-9639-4ED2-AE38-C30EB52EF0D4}" type="pres">
      <dgm:prSet presAssocID="{42AB85A0-74F6-49A5-9F27-40E4958DB987}" presName="parentText" presStyleLbl="node1" presStyleIdx="1" presStyleCnt="2" custScaleX="91427" custScaleY="61882" custLinFactNeighborX="-2660" custLinFactNeighborY="-12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7A3CE-E18D-486A-9907-C4CBDD14510B}" type="pres">
      <dgm:prSet presAssocID="{42AB85A0-74F6-49A5-9F27-40E4958DB987}" presName="descendantText" presStyleLbl="alignAccFollowNode1" presStyleIdx="1" presStyleCnt="2" custScaleX="100862" custScaleY="73844" custLinFactNeighborX="411" custLinFactNeighborY="-3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A39114-CF4F-4A76-B502-6C56FF50C162}" type="presOf" srcId="{A6B4507A-1F9D-4F9A-9976-3EF56223E659}" destId="{92843D05-9593-4B94-AB55-963F16075A1F}" srcOrd="0" destOrd="0" presId="urn:microsoft.com/office/officeart/2005/8/layout/vList5"/>
    <dgm:cxn modelId="{C49CF5B5-5A6D-47C7-94C7-61F8F63D807D}" type="presOf" srcId="{E268D3A0-59FF-438B-BD1F-52CCE993D9C1}" destId="{47298DA9-4BAE-4E8B-805A-C2C426703C97}" srcOrd="0" destOrd="2" presId="urn:microsoft.com/office/officeart/2005/8/layout/vList5"/>
    <dgm:cxn modelId="{DB6BD0CE-CDAD-47B2-9AED-CEF7401FA72B}" type="presOf" srcId="{B8D56EF7-3625-4E97-B9ED-3E9F6CC22073}" destId="{BD2B2F35-09DE-4BE8-BBA8-E7E9B902CDE0}" srcOrd="0" destOrd="0" presId="urn:microsoft.com/office/officeart/2005/8/layout/vList5"/>
    <dgm:cxn modelId="{2DF45B0E-28B6-4C7E-BB65-F6B6B2DA159E}" srcId="{42AB85A0-74F6-49A5-9F27-40E4958DB987}" destId="{F6FE259A-F5EE-49D0-AC63-F5AE03A71513}" srcOrd="0" destOrd="0" parTransId="{FEBE441B-90ED-4132-AA63-F32B3EB42365}" sibTransId="{63DE3457-00C8-4690-8ACC-47808321236F}"/>
    <dgm:cxn modelId="{91F32AEA-EECD-4A5C-8116-B214CEB177EE}" srcId="{B8D56EF7-3625-4E97-B9ED-3E9F6CC22073}" destId="{DBE24BF7-A263-4731-8DE3-EE168A7C3BB9}" srcOrd="0" destOrd="0" parTransId="{66E8416A-3EA5-4846-8885-9A2AA9433C36}" sibTransId="{4AD622E2-E04F-4951-88F3-C2BC9C6D6970}"/>
    <dgm:cxn modelId="{95FCE9E6-B168-48E2-9E22-C1EC3DA0D81F}" srcId="{A6B4507A-1F9D-4F9A-9976-3EF56223E659}" destId="{B8D56EF7-3625-4E97-B9ED-3E9F6CC22073}" srcOrd="0" destOrd="0" parTransId="{CDECB989-E7DD-418A-BCAE-E2E83C74BF9D}" sibTransId="{F50E5265-8448-4708-B1A6-CF1C0B42A2C0}"/>
    <dgm:cxn modelId="{33D5B3AB-4E88-4AF4-8663-3502EE182F90}" srcId="{42AB85A0-74F6-49A5-9F27-40E4958DB987}" destId="{EEE46A38-BB6F-43F2-9862-71DCFE878E21}" srcOrd="2" destOrd="0" parTransId="{4C53BAC6-5E75-49F6-B37B-7814320B78F6}" sibTransId="{1CB6B591-CC56-4C8A-896D-5FFC367C0EB4}"/>
    <dgm:cxn modelId="{5E61E0B2-D038-4DD6-8CC8-35747DF4BD79}" type="presOf" srcId="{42AB85A0-74F6-49A5-9F27-40E4958DB987}" destId="{24232F6E-9639-4ED2-AE38-C30EB52EF0D4}" srcOrd="0" destOrd="0" presId="urn:microsoft.com/office/officeart/2005/8/layout/vList5"/>
    <dgm:cxn modelId="{6CE288EA-EB49-4FD5-8790-BDE97C888AD2}" type="presOf" srcId="{EEE46A38-BB6F-43F2-9862-71DCFE878E21}" destId="{4C57A3CE-E18D-486A-9907-C4CBDD14510B}" srcOrd="0" destOrd="2" presId="urn:microsoft.com/office/officeart/2005/8/layout/vList5"/>
    <dgm:cxn modelId="{ABB06075-D79E-41F0-AF5D-2C2D0691623D}" type="presOf" srcId="{373B47AA-E056-4182-BEBF-CE6C0098EA4F}" destId="{47298DA9-4BAE-4E8B-805A-C2C426703C97}" srcOrd="0" destOrd="1" presId="urn:microsoft.com/office/officeart/2005/8/layout/vList5"/>
    <dgm:cxn modelId="{61C20621-AD06-42B0-8BE1-1C43F6F05B3E}" type="presOf" srcId="{70F421BD-890A-4D12-BA62-A74EED48B683}" destId="{4C57A3CE-E18D-486A-9907-C4CBDD14510B}" srcOrd="0" destOrd="3" presId="urn:microsoft.com/office/officeart/2005/8/layout/vList5"/>
    <dgm:cxn modelId="{D5A93011-090B-4FFB-8A55-17D64628CD8E}" type="presOf" srcId="{F6FE259A-F5EE-49D0-AC63-F5AE03A71513}" destId="{4C57A3CE-E18D-486A-9907-C4CBDD14510B}" srcOrd="0" destOrd="0" presId="urn:microsoft.com/office/officeart/2005/8/layout/vList5"/>
    <dgm:cxn modelId="{88E275BD-A83B-418F-BE59-104274D21CF1}" srcId="{42AB85A0-74F6-49A5-9F27-40E4958DB987}" destId="{8996C102-5289-4887-9C01-A215638AC35B}" srcOrd="1" destOrd="0" parTransId="{C877F859-3418-4566-B6B8-92DF5F7D1861}" sibTransId="{5258F17F-1FAF-403C-ADA8-5A34A0497069}"/>
    <dgm:cxn modelId="{71C9DE79-B95F-4C23-8099-04B70D72430A}" type="presOf" srcId="{4B7CB364-8FC9-44E5-852B-3F42DD6F1766}" destId="{47298DA9-4BAE-4E8B-805A-C2C426703C97}" srcOrd="0" destOrd="3" presId="urn:microsoft.com/office/officeart/2005/8/layout/vList5"/>
    <dgm:cxn modelId="{7BB8C759-7605-404B-942D-1CAB99051517}" type="presOf" srcId="{8996C102-5289-4887-9C01-A215638AC35B}" destId="{4C57A3CE-E18D-486A-9907-C4CBDD14510B}" srcOrd="0" destOrd="1" presId="urn:microsoft.com/office/officeart/2005/8/layout/vList5"/>
    <dgm:cxn modelId="{30C46555-CA70-48EC-9FC5-A9AE7E8BA1A5}" srcId="{42AB85A0-74F6-49A5-9F27-40E4958DB987}" destId="{70F421BD-890A-4D12-BA62-A74EED48B683}" srcOrd="3" destOrd="0" parTransId="{AAFFFAD9-DD21-45FF-892C-64C14D2BB7F0}" sibTransId="{24279819-38BE-47FE-B3E1-86EAE36E9E4B}"/>
    <dgm:cxn modelId="{F64438CF-6FB4-4408-B631-E415C218F8E4}" type="presOf" srcId="{DBE24BF7-A263-4731-8DE3-EE168A7C3BB9}" destId="{47298DA9-4BAE-4E8B-805A-C2C426703C97}" srcOrd="0" destOrd="0" presId="urn:microsoft.com/office/officeart/2005/8/layout/vList5"/>
    <dgm:cxn modelId="{AF84A0B3-DEB0-4508-800A-15F6552CF596}" type="presOf" srcId="{D807E356-7429-4ED9-8C30-A3BD504C2E4D}" destId="{47298DA9-4BAE-4E8B-805A-C2C426703C97}" srcOrd="0" destOrd="4" presId="urn:microsoft.com/office/officeart/2005/8/layout/vList5"/>
    <dgm:cxn modelId="{C91CC14F-94D4-4F44-822A-C127535D50C4}" srcId="{B8D56EF7-3625-4E97-B9ED-3E9F6CC22073}" destId="{D807E356-7429-4ED9-8C30-A3BD504C2E4D}" srcOrd="4" destOrd="0" parTransId="{0D290E6A-6417-42C8-8247-991BE8ECF9FB}" sibTransId="{43815C9A-8D1F-4E17-BDA6-B8D06E95F520}"/>
    <dgm:cxn modelId="{1BDCD948-4DBE-43EC-85D8-120850F80865}" srcId="{B8D56EF7-3625-4E97-B9ED-3E9F6CC22073}" destId="{4B7CB364-8FC9-44E5-852B-3F42DD6F1766}" srcOrd="3" destOrd="0" parTransId="{372B4D04-09DA-49CD-902A-92513DB5F3E6}" sibTransId="{07D07334-DEED-46B1-BF75-8777E7123E33}"/>
    <dgm:cxn modelId="{AD9E6043-CE1F-4909-8E66-1EBDAA24A3A0}" srcId="{A6B4507A-1F9D-4F9A-9976-3EF56223E659}" destId="{42AB85A0-74F6-49A5-9F27-40E4958DB987}" srcOrd="1" destOrd="0" parTransId="{5E0EA10A-5E3A-46BA-9FEC-BFCCBF2EF0E9}" sibTransId="{8D8EC36C-08E3-4468-AA8E-A9E48BEDDBA3}"/>
    <dgm:cxn modelId="{600850E1-B9FF-42E6-88E5-193EF6585768}" srcId="{B8D56EF7-3625-4E97-B9ED-3E9F6CC22073}" destId="{E268D3A0-59FF-438B-BD1F-52CCE993D9C1}" srcOrd="2" destOrd="0" parTransId="{98DFD2B8-265B-4824-98FA-7DD57A9CF756}" sibTransId="{0C32EFE1-2ACF-400B-B470-C56488F56E12}"/>
    <dgm:cxn modelId="{6FCB04BB-B406-4ADF-A1C9-79FAFA5814DD}" srcId="{B8D56EF7-3625-4E97-B9ED-3E9F6CC22073}" destId="{373B47AA-E056-4182-BEBF-CE6C0098EA4F}" srcOrd="1" destOrd="0" parTransId="{5F73226A-B194-4BCB-B839-30B7C1EA72E0}" sibTransId="{21274608-43E1-4FBF-AED2-E3B19F4FB141}"/>
    <dgm:cxn modelId="{AE0D30AC-0CBC-43C1-8260-70B0B68147FC}" type="presParOf" srcId="{92843D05-9593-4B94-AB55-963F16075A1F}" destId="{98D45230-AB14-4236-82FA-22EBBAB77860}" srcOrd="0" destOrd="0" presId="urn:microsoft.com/office/officeart/2005/8/layout/vList5"/>
    <dgm:cxn modelId="{FC9F8C93-E500-47C0-A523-E712829E0475}" type="presParOf" srcId="{98D45230-AB14-4236-82FA-22EBBAB77860}" destId="{BD2B2F35-09DE-4BE8-BBA8-E7E9B902CDE0}" srcOrd="0" destOrd="0" presId="urn:microsoft.com/office/officeart/2005/8/layout/vList5"/>
    <dgm:cxn modelId="{1625C8C2-3646-4081-9F6B-D99BF9304DB7}" type="presParOf" srcId="{98D45230-AB14-4236-82FA-22EBBAB77860}" destId="{47298DA9-4BAE-4E8B-805A-C2C426703C97}" srcOrd="1" destOrd="0" presId="urn:microsoft.com/office/officeart/2005/8/layout/vList5"/>
    <dgm:cxn modelId="{E9D8EAB1-F8E1-4D47-B1F1-909CD432B12A}" type="presParOf" srcId="{92843D05-9593-4B94-AB55-963F16075A1F}" destId="{036DDAFA-CEA6-4779-83C9-A61DEDA85EFE}" srcOrd="1" destOrd="0" presId="urn:microsoft.com/office/officeart/2005/8/layout/vList5"/>
    <dgm:cxn modelId="{A35C7016-13BA-44EC-A7E5-DA384B9B1396}" type="presParOf" srcId="{92843D05-9593-4B94-AB55-963F16075A1F}" destId="{D49BF193-4576-4D72-8F51-7D09F42B9025}" srcOrd="2" destOrd="0" presId="urn:microsoft.com/office/officeart/2005/8/layout/vList5"/>
    <dgm:cxn modelId="{DC0F6B0D-5399-49CA-B5C0-008F58A678E3}" type="presParOf" srcId="{D49BF193-4576-4D72-8F51-7D09F42B9025}" destId="{24232F6E-9639-4ED2-AE38-C30EB52EF0D4}" srcOrd="0" destOrd="0" presId="urn:microsoft.com/office/officeart/2005/8/layout/vList5"/>
    <dgm:cxn modelId="{714D833A-A53E-4E4C-89C4-FDCE26621EAB}" type="presParOf" srcId="{D49BF193-4576-4D72-8F51-7D09F42B9025}" destId="{4C57A3CE-E18D-486A-9907-C4CBDD14510B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C5F8AA-2F6B-4E53-B031-7B05F3E531AC}" type="doc">
      <dgm:prSet loTypeId="urn:microsoft.com/office/officeart/2005/8/layout/vList5" loCatId="list" qsTypeId="urn:microsoft.com/office/officeart/2005/8/quickstyle/simple1#12" qsCatId="simple" csTypeId="urn:microsoft.com/office/officeart/2005/8/colors/accent1_2#12" csCatId="accent1" phldr="1"/>
      <dgm:spPr/>
      <dgm:t>
        <a:bodyPr/>
        <a:lstStyle/>
        <a:p>
          <a:endParaRPr lang="ru-RU"/>
        </a:p>
      </dgm:t>
    </dgm:pt>
    <dgm:pt modelId="{1962136B-307E-4D85-B4AD-8E8BA7A66125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0" scaled="1"/>
          <a:tileRect/>
        </a:gradFill>
        <a:ln>
          <a:solidFill>
            <a:srgbClr val="0E165E"/>
          </a:solidFill>
        </a:ln>
      </dgm:spPr>
      <dgm:t>
        <a:bodyPr/>
        <a:lstStyle/>
        <a:p>
          <a:r>
            <a:rPr lang="de-DE" sz="2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III </a:t>
          </a:r>
          <a:r>
            <a:rPr lang="ru-RU" sz="2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этап (практический)</a:t>
          </a:r>
          <a:endParaRPr lang="ru-RU" sz="2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02102BF1-15B1-40D8-B267-A654D6A8602E}" type="parTrans" cxnId="{6249C099-E1B7-4BAD-AFFD-F0CF0EFEDA79}">
      <dgm:prSet/>
      <dgm:spPr/>
      <dgm:t>
        <a:bodyPr/>
        <a:lstStyle/>
        <a:p>
          <a:endParaRPr lang="ru-RU"/>
        </a:p>
      </dgm:t>
    </dgm:pt>
    <dgm:pt modelId="{11431F81-2B6E-4E4F-A436-3B670EACEFF6}" type="sibTrans" cxnId="{6249C099-E1B7-4BAD-AFFD-F0CF0EFEDA79}">
      <dgm:prSet/>
      <dgm:spPr/>
      <dgm:t>
        <a:bodyPr/>
        <a:lstStyle/>
        <a:p>
          <a:endParaRPr lang="ru-RU"/>
        </a:p>
      </dgm:t>
    </dgm:pt>
    <dgm:pt modelId="{753E2445-3DA3-4EA4-9A2E-A1B3ACFB5159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Проведение бесед, НОД по декоративному рисованию</a:t>
          </a:r>
          <a:endParaRPr lang="ru-RU" sz="1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D832733E-CB83-494E-8ABA-789C85BC66C5}" type="parTrans" cxnId="{4C7902E6-6C02-4A5D-8A59-DA65F92BD1F9}">
      <dgm:prSet/>
      <dgm:spPr/>
      <dgm:t>
        <a:bodyPr/>
        <a:lstStyle/>
        <a:p>
          <a:endParaRPr lang="ru-RU"/>
        </a:p>
      </dgm:t>
    </dgm:pt>
    <dgm:pt modelId="{0E6F906B-633C-43F8-BA2B-5CFBA4F37366}" type="sibTrans" cxnId="{4C7902E6-6C02-4A5D-8A59-DA65F92BD1F9}">
      <dgm:prSet/>
      <dgm:spPr/>
      <dgm:t>
        <a:bodyPr/>
        <a:lstStyle/>
        <a:p>
          <a:endParaRPr lang="ru-RU"/>
        </a:p>
      </dgm:t>
    </dgm:pt>
    <dgm:pt modelId="{D1D74E3D-6F2C-4F4E-A9E9-9ADC03BD5233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Дидактических игр с детьми</a:t>
          </a:r>
          <a:endParaRPr lang="ru-RU" sz="1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430B0198-487F-4216-BB69-E6322BF17084}" type="parTrans" cxnId="{ADA3EDC2-FB10-4A99-B9BE-7121A8E0F80C}">
      <dgm:prSet/>
      <dgm:spPr/>
      <dgm:t>
        <a:bodyPr/>
        <a:lstStyle/>
        <a:p>
          <a:endParaRPr lang="ru-RU"/>
        </a:p>
      </dgm:t>
    </dgm:pt>
    <dgm:pt modelId="{E3C219EF-403B-4792-9465-08CE80E40D31}" type="sibTrans" cxnId="{ADA3EDC2-FB10-4A99-B9BE-7121A8E0F80C}">
      <dgm:prSet/>
      <dgm:spPr/>
      <dgm:t>
        <a:bodyPr/>
        <a:lstStyle/>
        <a:p>
          <a:endParaRPr lang="ru-RU"/>
        </a:p>
      </dgm:t>
    </dgm:pt>
    <dgm:pt modelId="{703E426F-8489-44ED-82BD-3BD24BC3DA2D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lin ang="0" scaled="1"/>
          <a:tileRect/>
        </a:gradFill>
        <a:ln>
          <a:solidFill>
            <a:srgbClr val="0E165E"/>
          </a:solidFill>
        </a:ln>
      </dgm:spPr>
      <dgm:t>
        <a:bodyPr/>
        <a:lstStyle/>
        <a:p>
          <a:r>
            <a:rPr lang="de-DE" sz="2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IV </a:t>
          </a:r>
          <a:r>
            <a:rPr lang="ru-RU" sz="2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этап (итоговый)</a:t>
          </a:r>
          <a:endParaRPr lang="ru-RU" sz="2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4234E175-76C9-433B-ACA7-D57BA431FF08}" type="parTrans" cxnId="{6E1207BF-03F6-4B5D-9CE8-97B480A2070C}">
      <dgm:prSet/>
      <dgm:spPr/>
      <dgm:t>
        <a:bodyPr/>
        <a:lstStyle/>
        <a:p>
          <a:endParaRPr lang="ru-RU"/>
        </a:p>
      </dgm:t>
    </dgm:pt>
    <dgm:pt modelId="{FB9B3B69-B0FF-428B-A0FC-9704BAA3FED9}" type="sibTrans" cxnId="{6E1207BF-03F6-4B5D-9CE8-97B480A2070C}">
      <dgm:prSet/>
      <dgm:spPr/>
      <dgm:t>
        <a:bodyPr/>
        <a:lstStyle/>
        <a:p>
          <a:endParaRPr lang="ru-RU"/>
        </a:p>
      </dgm:t>
    </dgm:pt>
    <dgm:pt modelId="{389081BC-A0FF-4C37-90C8-F0794D6BABAB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Самоанализ проделанной работы</a:t>
          </a:r>
          <a:endParaRPr lang="ru-RU" sz="18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EDC77C8C-BBCB-456A-A21D-4B2190D55105}" type="parTrans" cxnId="{CDE6699F-18FA-4523-A41C-892E1FD2B6BF}">
      <dgm:prSet/>
      <dgm:spPr/>
      <dgm:t>
        <a:bodyPr/>
        <a:lstStyle/>
        <a:p>
          <a:endParaRPr lang="ru-RU"/>
        </a:p>
      </dgm:t>
    </dgm:pt>
    <dgm:pt modelId="{4989FDDE-A8C3-4FC6-8A34-CA47237B3D95}" type="sibTrans" cxnId="{CDE6699F-18FA-4523-A41C-892E1FD2B6BF}">
      <dgm:prSet/>
      <dgm:spPr/>
      <dgm:t>
        <a:bodyPr/>
        <a:lstStyle/>
        <a:p>
          <a:endParaRPr lang="ru-RU"/>
        </a:p>
      </dgm:t>
    </dgm:pt>
    <dgm:pt modelId="{CD33F03E-790D-4824-8C1B-700438BA24B1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Беседы</a:t>
          </a:r>
          <a:endParaRPr lang="ru-RU" sz="18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F94466F1-0945-4E96-8D42-33015B302AE5}" type="parTrans" cxnId="{A4C06008-099D-4453-803B-EB1376637E63}">
      <dgm:prSet/>
      <dgm:spPr/>
      <dgm:t>
        <a:bodyPr/>
        <a:lstStyle/>
        <a:p>
          <a:endParaRPr lang="ru-RU"/>
        </a:p>
      </dgm:t>
    </dgm:pt>
    <dgm:pt modelId="{06ECC21B-40F1-4E68-A7E7-FB53769D38AF}" type="sibTrans" cxnId="{A4C06008-099D-4453-803B-EB1376637E63}">
      <dgm:prSet/>
      <dgm:spPr/>
      <dgm:t>
        <a:bodyPr/>
        <a:lstStyle/>
        <a:p>
          <a:endParaRPr lang="ru-RU"/>
        </a:p>
      </dgm:t>
    </dgm:pt>
    <dgm:pt modelId="{B6F4A268-2894-4E50-84F7-9F0894F45176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Родительского собрания</a:t>
          </a:r>
          <a:endParaRPr lang="ru-RU" sz="1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41FFFDA3-2A8C-4785-970E-EF16359C345B}" type="parTrans" cxnId="{FD51E62C-0A81-4D1B-A32C-6FB3180FBF85}">
      <dgm:prSet/>
      <dgm:spPr/>
      <dgm:t>
        <a:bodyPr/>
        <a:lstStyle/>
        <a:p>
          <a:endParaRPr lang="ru-RU"/>
        </a:p>
      </dgm:t>
    </dgm:pt>
    <dgm:pt modelId="{EED33AD1-C7E4-4A7E-ACC9-7FBB459D9FB8}" type="sibTrans" cxnId="{FD51E62C-0A81-4D1B-A32C-6FB3180FBF85}">
      <dgm:prSet/>
      <dgm:spPr/>
      <dgm:t>
        <a:bodyPr/>
        <a:lstStyle/>
        <a:p>
          <a:endParaRPr lang="ru-RU"/>
        </a:p>
      </dgm:t>
    </dgm:pt>
    <dgm:pt modelId="{8DA23F97-48CB-439B-A8D9-D875399B342B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Мастер класс для родителей</a:t>
          </a:r>
          <a:endParaRPr lang="ru-RU" sz="1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8EF353C6-AB18-4B59-8F20-93222CD2F14D}" type="parTrans" cxnId="{58DEAEFD-93F0-46CC-A9D0-BBF6662E6E4B}">
      <dgm:prSet/>
      <dgm:spPr/>
      <dgm:t>
        <a:bodyPr/>
        <a:lstStyle/>
        <a:p>
          <a:endParaRPr lang="ru-RU"/>
        </a:p>
      </dgm:t>
    </dgm:pt>
    <dgm:pt modelId="{3C5A0B8F-47E2-4F61-B748-F4B74995EB10}" type="sibTrans" cxnId="{58DEAEFD-93F0-46CC-A9D0-BBF6662E6E4B}">
      <dgm:prSet/>
      <dgm:spPr/>
      <dgm:t>
        <a:bodyPr/>
        <a:lstStyle/>
        <a:p>
          <a:endParaRPr lang="ru-RU"/>
        </a:p>
      </dgm:t>
    </dgm:pt>
    <dgm:pt modelId="{F92F4E7D-E651-4603-A58B-5803ACE27F03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Постановка танца</a:t>
          </a:r>
          <a:endParaRPr lang="ru-RU" sz="1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C965CA8C-43B4-4358-93CB-777D24B52453}" type="parTrans" cxnId="{77E7F859-43E5-4BCF-A4D5-B3BBED303193}">
      <dgm:prSet/>
      <dgm:spPr/>
      <dgm:t>
        <a:bodyPr/>
        <a:lstStyle/>
        <a:p>
          <a:endParaRPr lang="ru-RU"/>
        </a:p>
      </dgm:t>
    </dgm:pt>
    <dgm:pt modelId="{BAD42004-B7F2-449C-A283-B18A125D700B}" type="sibTrans" cxnId="{77E7F859-43E5-4BCF-A4D5-B3BBED303193}">
      <dgm:prSet/>
      <dgm:spPr/>
      <dgm:t>
        <a:bodyPr/>
        <a:lstStyle/>
        <a:p>
          <a:endParaRPr lang="ru-RU"/>
        </a:p>
      </dgm:t>
    </dgm:pt>
    <dgm:pt modelId="{9467ED6A-4EB0-4D11-990B-97723B665C03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Внесение корректив и планирование перспектив</a:t>
          </a:r>
          <a:endParaRPr lang="ru-RU" sz="18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721A87E0-A890-4161-BDCF-14066ACB68D6}" type="parTrans" cxnId="{A6FFC6EC-CC32-4770-A2EA-8FB76F7C9B7A}">
      <dgm:prSet/>
      <dgm:spPr/>
      <dgm:t>
        <a:bodyPr/>
        <a:lstStyle/>
        <a:p>
          <a:endParaRPr lang="ru-RU"/>
        </a:p>
      </dgm:t>
    </dgm:pt>
    <dgm:pt modelId="{074890E6-99E7-4A7F-B7C1-97EFE489C536}" type="sibTrans" cxnId="{A6FFC6EC-CC32-4770-A2EA-8FB76F7C9B7A}">
      <dgm:prSet/>
      <dgm:spPr/>
      <dgm:t>
        <a:bodyPr/>
        <a:lstStyle/>
        <a:p>
          <a:endParaRPr lang="ru-RU"/>
        </a:p>
      </dgm:t>
    </dgm:pt>
    <dgm:pt modelId="{BC56A9C8-06FF-4CA5-B7CC-E35D211A957C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 Изготовление костюмов родителями</a:t>
          </a:r>
          <a:endParaRPr lang="ru-RU" sz="1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85147A2B-0520-4B84-8D94-697184B037FC}" type="parTrans" cxnId="{04B15F0F-C5AA-43CB-BFF0-6B3790FC9B1B}">
      <dgm:prSet/>
      <dgm:spPr/>
    </dgm:pt>
    <dgm:pt modelId="{246B33C4-D330-4D01-93E6-7C5126DA3BB2}" type="sibTrans" cxnId="{04B15F0F-C5AA-43CB-BFF0-6B3790FC9B1B}">
      <dgm:prSet/>
      <dgm:spPr/>
    </dgm:pt>
    <dgm:pt modelId="{AD1CF1BB-BB16-483E-AA41-1408967F9AB7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 Роспись платков для танца</a:t>
          </a:r>
          <a:endParaRPr lang="ru-RU" sz="1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AB63F223-DB90-4790-8165-CBD091273567}" type="parTrans" cxnId="{0A7DB49E-59FF-4C84-B206-B44FE2460286}">
      <dgm:prSet/>
      <dgm:spPr/>
    </dgm:pt>
    <dgm:pt modelId="{2DA93992-E121-466D-A51C-1840FC1F9A91}" type="sibTrans" cxnId="{0A7DB49E-59FF-4C84-B206-B44FE2460286}">
      <dgm:prSet/>
      <dgm:spPr/>
    </dgm:pt>
    <dgm:pt modelId="{8E6AF70D-5D93-4680-BB09-EBC597619DCF}">
      <dgm:prSet phldrT="[Текст]" custT="1"/>
      <dgm:spPr>
        <a:ln>
          <a:solidFill>
            <a:srgbClr val="0E165E">
              <a:alpha val="90000"/>
            </a:srgbClr>
          </a:solidFill>
        </a:ln>
      </dgm:spPr>
      <dgm:t>
        <a:bodyPr/>
        <a:lstStyle/>
        <a:p>
          <a:r>
            <a:rPr lang="ru-RU" sz="18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 Анкетирование</a:t>
          </a:r>
          <a:endParaRPr lang="ru-RU" sz="18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29E53B80-3548-4978-8A6F-B58225B15236}" type="parTrans" cxnId="{94B993D4-C0D7-4318-9E9F-4B811B6333E8}">
      <dgm:prSet/>
      <dgm:spPr/>
    </dgm:pt>
    <dgm:pt modelId="{A0D9A3B1-F2E9-4F55-B31F-67A823394463}" type="sibTrans" cxnId="{94B993D4-C0D7-4318-9E9F-4B811B6333E8}">
      <dgm:prSet/>
      <dgm:spPr/>
    </dgm:pt>
    <dgm:pt modelId="{4BDED9D4-415E-4366-BFC9-C8A4CED75446}" type="pres">
      <dgm:prSet presAssocID="{82C5F8AA-2F6B-4E53-B031-7B05F3E531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3ACBB3-4456-4383-BE7C-A62C342725AC}" type="pres">
      <dgm:prSet presAssocID="{1962136B-307E-4D85-B4AD-8E8BA7A66125}" presName="linNode" presStyleCnt="0"/>
      <dgm:spPr/>
    </dgm:pt>
    <dgm:pt modelId="{0AA3ECB6-B2EA-462C-8CD1-126D0AECEB48}" type="pres">
      <dgm:prSet presAssocID="{1962136B-307E-4D85-B4AD-8E8BA7A66125}" presName="parentText" presStyleLbl="node1" presStyleIdx="0" presStyleCnt="2" custScaleX="97244" custScaleY="67331" custLinFactNeighborX="-1760" custLinFactNeighborY="128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C3FDB5-C183-42D2-9D17-7015C7FBEF4D}" type="pres">
      <dgm:prSet presAssocID="{1962136B-307E-4D85-B4AD-8E8BA7A66125}" presName="descendantText" presStyleLbl="alignAccFollowNode1" presStyleIdx="0" presStyleCnt="2" custScaleX="84899" custScaleY="84852" custLinFactNeighborX="5091" custLinFactNeighborY="-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E76C37-8EA4-466C-8AB1-4333A2C73EDC}" type="pres">
      <dgm:prSet presAssocID="{11431F81-2B6E-4E4F-A436-3B670EACEFF6}" presName="sp" presStyleCnt="0"/>
      <dgm:spPr/>
    </dgm:pt>
    <dgm:pt modelId="{C0C573F0-D7AC-4CAF-9AA8-7793545F4500}" type="pres">
      <dgm:prSet presAssocID="{703E426F-8489-44ED-82BD-3BD24BC3DA2D}" presName="linNode" presStyleCnt="0"/>
      <dgm:spPr/>
    </dgm:pt>
    <dgm:pt modelId="{CDC73585-08A1-4583-83D0-C4CDA742E94D}" type="pres">
      <dgm:prSet presAssocID="{703E426F-8489-44ED-82BD-3BD24BC3DA2D}" presName="parentText" presStyleLbl="node1" presStyleIdx="1" presStyleCnt="2" custScaleX="84974" custScaleY="63707" custLinFactNeighborX="1076" custLinFactNeighborY="-101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A40CC-1C2C-4A36-940D-326302DB23DC}" type="pres">
      <dgm:prSet presAssocID="{703E426F-8489-44ED-82BD-3BD24BC3DA2D}" presName="descendantText" presStyleLbl="alignAccFollowNode1" presStyleIdx="1" presStyleCnt="2" custScaleX="84465" custScaleY="79488" custLinFactNeighborX="14604" custLinFactNeighborY="-1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B993D4-C0D7-4318-9E9F-4B811B6333E8}" srcId="{703E426F-8489-44ED-82BD-3BD24BC3DA2D}" destId="{8E6AF70D-5D93-4680-BB09-EBC597619DCF}" srcOrd="2" destOrd="0" parTransId="{29E53B80-3548-4978-8A6F-B58225B15236}" sibTransId="{A0D9A3B1-F2E9-4F55-B31F-67A823394463}"/>
    <dgm:cxn modelId="{9972D4E3-1F16-4690-9307-4DE295068963}" type="presOf" srcId="{753E2445-3DA3-4EA4-9A2E-A1B3ACFB5159}" destId="{7DC3FDB5-C183-42D2-9D17-7015C7FBEF4D}" srcOrd="0" destOrd="0" presId="urn:microsoft.com/office/officeart/2005/8/layout/vList5"/>
    <dgm:cxn modelId="{685DA3C7-1C30-49BA-825F-CD350FE1BFC4}" type="presOf" srcId="{8DA23F97-48CB-439B-A8D9-D875399B342B}" destId="{7DC3FDB5-C183-42D2-9D17-7015C7FBEF4D}" srcOrd="0" destOrd="3" presId="urn:microsoft.com/office/officeart/2005/8/layout/vList5"/>
    <dgm:cxn modelId="{4DD99F7B-9176-4A26-B602-1F803BDDC957}" type="presOf" srcId="{8E6AF70D-5D93-4680-BB09-EBC597619DCF}" destId="{EB6A40CC-1C2C-4A36-940D-326302DB23DC}" srcOrd="0" destOrd="2" presId="urn:microsoft.com/office/officeart/2005/8/layout/vList5"/>
    <dgm:cxn modelId="{55CF9CF7-3431-460F-BA7D-4B34BE18F279}" type="presOf" srcId="{389081BC-A0FF-4C37-90C8-F0794D6BABAB}" destId="{EB6A40CC-1C2C-4A36-940D-326302DB23DC}" srcOrd="0" destOrd="0" presId="urn:microsoft.com/office/officeart/2005/8/layout/vList5"/>
    <dgm:cxn modelId="{6E1207BF-03F6-4B5D-9CE8-97B480A2070C}" srcId="{82C5F8AA-2F6B-4E53-B031-7B05F3E531AC}" destId="{703E426F-8489-44ED-82BD-3BD24BC3DA2D}" srcOrd="1" destOrd="0" parTransId="{4234E175-76C9-433B-ACA7-D57BA431FF08}" sibTransId="{FB9B3B69-B0FF-428B-A0FC-9704BAA3FED9}"/>
    <dgm:cxn modelId="{72E5C55A-C107-4E02-8248-A565E1D0F424}" type="presOf" srcId="{AD1CF1BB-BB16-483E-AA41-1408967F9AB7}" destId="{7DC3FDB5-C183-42D2-9D17-7015C7FBEF4D}" srcOrd="0" destOrd="6" presId="urn:microsoft.com/office/officeart/2005/8/layout/vList5"/>
    <dgm:cxn modelId="{C4F48C19-9878-40E7-9A99-A243F2A8E287}" type="presOf" srcId="{9467ED6A-4EB0-4D11-990B-97723B665C03}" destId="{EB6A40CC-1C2C-4A36-940D-326302DB23DC}" srcOrd="0" destOrd="3" presId="urn:microsoft.com/office/officeart/2005/8/layout/vList5"/>
    <dgm:cxn modelId="{58DEAEFD-93F0-46CC-A9D0-BBF6662E6E4B}" srcId="{1962136B-307E-4D85-B4AD-8E8BA7A66125}" destId="{8DA23F97-48CB-439B-A8D9-D875399B342B}" srcOrd="3" destOrd="0" parTransId="{8EF353C6-AB18-4B59-8F20-93222CD2F14D}" sibTransId="{3C5A0B8F-47E2-4F61-B748-F4B74995EB10}"/>
    <dgm:cxn modelId="{CDE6699F-18FA-4523-A41C-892E1FD2B6BF}" srcId="{703E426F-8489-44ED-82BD-3BD24BC3DA2D}" destId="{389081BC-A0FF-4C37-90C8-F0794D6BABAB}" srcOrd="0" destOrd="0" parTransId="{EDC77C8C-BBCB-456A-A21D-4B2190D55105}" sibTransId="{4989FDDE-A8C3-4FC6-8A34-CA47237B3D95}"/>
    <dgm:cxn modelId="{FD51E62C-0A81-4D1B-A32C-6FB3180FBF85}" srcId="{1962136B-307E-4D85-B4AD-8E8BA7A66125}" destId="{B6F4A268-2894-4E50-84F7-9F0894F45176}" srcOrd="2" destOrd="0" parTransId="{41FFFDA3-2A8C-4785-970E-EF16359C345B}" sibTransId="{EED33AD1-C7E4-4A7E-ACC9-7FBB459D9FB8}"/>
    <dgm:cxn modelId="{77E7F859-43E5-4BCF-A4D5-B3BBED303193}" srcId="{1962136B-307E-4D85-B4AD-8E8BA7A66125}" destId="{F92F4E7D-E651-4603-A58B-5803ACE27F03}" srcOrd="4" destOrd="0" parTransId="{C965CA8C-43B4-4358-93CB-777D24B52453}" sibTransId="{BAD42004-B7F2-449C-A283-B18A125D700B}"/>
    <dgm:cxn modelId="{0A7DB49E-59FF-4C84-B206-B44FE2460286}" srcId="{1962136B-307E-4D85-B4AD-8E8BA7A66125}" destId="{AD1CF1BB-BB16-483E-AA41-1408967F9AB7}" srcOrd="6" destOrd="0" parTransId="{AB63F223-DB90-4790-8165-CBD091273567}" sibTransId="{2DA93992-E121-466D-A51C-1840FC1F9A91}"/>
    <dgm:cxn modelId="{E0F47873-856C-4C5E-9E52-B0F7485BB09D}" type="presOf" srcId="{82C5F8AA-2F6B-4E53-B031-7B05F3E531AC}" destId="{4BDED9D4-415E-4366-BFC9-C8A4CED75446}" srcOrd="0" destOrd="0" presId="urn:microsoft.com/office/officeart/2005/8/layout/vList5"/>
    <dgm:cxn modelId="{4D028EF8-D63F-4113-8E56-5B32C26343E9}" type="presOf" srcId="{D1D74E3D-6F2C-4F4E-A9E9-9ADC03BD5233}" destId="{7DC3FDB5-C183-42D2-9D17-7015C7FBEF4D}" srcOrd="0" destOrd="1" presId="urn:microsoft.com/office/officeart/2005/8/layout/vList5"/>
    <dgm:cxn modelId="{ADA3EDC2-FB10-4A99-B9BE-7121A8E0F80C}" srcId="{1962136B-307E-4D85-B4AD-8E8BA7A66125}" destId="{D1D74E3D-6F2C-4F4E-A9E9-9ADC03BD5233}" srcOrd="1" destOrd="0" parTransId="{430B0198-487F-4216-BB69-E6322BF17084}" sibTransId="{E3C219EF-403B-4792-9465-08CE80E40D31}"/>
    <dgm:cxn modelId="{A6FFC6EC-CC32-4770-A2EA-8FB76F7C9B7A}" srcId="{703E426F-8489-44ED-82BD-3BD24BC3DA2D}" destId="{9467ED6A-4EB0-4D11-990B-97723B665C03}" srcOrd="3" destOrd="0" parTransId="{721A87E0-A890-4161-BDCF-14066ACB68D6}" sibTransId="{074890E6-99E7-4A7F-B7C1-97EFE489C536}"/>
    <dgm:cxn modelId="{04B15F0F-C5AA-43CB-BFF0-6B3790FC9B1B}" srcId="{1962136B-307E-4D85-B4AD-8E8BA7A66125}" destId="{BC56A9C8-06FF-4CA5-B7CC-E35D211A957C}" srcOrd="5" destOrd="0" parTransId="{85147A2B-0520-4B84-8D94-697184B037FC}" sibTransId="{246B33C4-D330-4D01-93E6-7C5126DA3BB2}"/>
    <dgm:cxn modelId="{6249C099-E1B7-4BAD-AFFD-F0CF0EFEDA79}" srcId="{82C5F8AA-2F6B-4E53-B031-7B05F3E531AC}" destId="{1962136B-307E-4D85-B4AD-8E8BA7A66125}" srcOrd="0" destOrd="0" parTransId="{02102BF1-15B1-40D8-B267-A654D6A8602E}" sibTransId="{11431F81-2B6E-4E4F-A436-3B670EACEFF6}"/>
    <dgm:cxn modelId="{9977D14F-C1AA-4113-9D6E-FDC53CD0B176}" type="presOf" srcId="{CD33F03E-790D-4824-8C1B-700438BA24B1}" destId="{EB6A40CC-1C2C-4A36-940D-326302DB23DC}" srcOrd="0" destOrd="1" presId="urn:microsoft.com/office/officeart/2005/8/layout/vList5"/>
    <dgm:cxn modelId="{6FEEE88E-8D1C-421F-85BE-20A6440700CB}" type="presOf" srcId="{1962136B-307E-4D85-B4AD-8E8BA7A66125}" destId="{0AA3ECB6-B2EA-462C-8CD1-126D0AECEB48}" srcOrd="0" destOrd="0" presId="urn:microsoft.com/office/officeart/2005/8/layout/vList5"/>
    <dgm:cxn modelId="{57D6B99D-47BA-4785-A289-479A715A0D77}" type="presOf" srcId="{BC56A9C8-06FF-4CA5-B7CC-E35D211A957C}" destId="{7DC3FDB5-C183-42D2-9D17-7015C7FBEF4D}" srcOrd="0" destOrd="5" presId="urn:microsoft.com/office/officeart/2005/8/layout/vList5"/>
    <dgm:cxn modelId="{4C7902E6-6C02-4A5D-8A59-DA65F92BD1F9}" srcId="{1962136B-307E-4D85-B4AD-8E8BA7A66125}" destId="{753E2445-3DA3-4EA4-9A2E-A1B3ACFB5159}" srcOrd="0" destOrd="0" parTransId="{D832733E-CB83-494E-8ABA-789C85BC66C5}" sibTransId="{0E6F906B-633C-43F8-BA2B-5CFBA4F37366}"/>
    <dgm:cxn modelId="{4FA12537-403F-40FF-853D-7876B06D11DD}" type="presOf" srcId="{703E426F-8489-44ED-82BD-3BD24BC3DA2D}" destId="{CDC73585-08A1-4583-83D0-C4CDA742E94D}" srcOrd="0" destOrd="0" presId="urn:microsoft.com/office/officeart/2005/8/layout/vList5"/>
    <dgm:cxn modelId="{5FAD8EAE-988D-425F-ABDF-CB5B5FA94C17}" type="presOf" srcId="{B6F4A268-2894-4E50-84F7-9F0894F45176}" destId="{7DC3FDB5-C183-42D2-9D17-7015C7FBEF4D}" srcOrd="0" destOrd="2" presId="urn:microsoft.com/office/officeart/2005/8/layout/vList5"/>
    <dgm:cxn modelId="{A4C06008-099D-4453-803B-EB1376637E63}" srcId="{703E426F-8489-44ED-82BD-3BD24BC3DA2D}" destId="{CD33F03E-790D-4824-8C1B-700438BA24B1}" srcOrd="1" destOrd="0" parTransId="{F94466F1-0945-4E96-8D42-33015B302AE5}" sibTransId="{06ECC21B-40F1-4E68-A7E7-FB53769D38AF}"/>
    <dgm:cxn modelId="{AB4E6FA0-F26C-4FE2-93BD-48BE00E4F6E6}" type="presOf" srcId="{F92F4E7D-E651-4603-A58B-5803ACE27F03}" destId="{7DC3FDB5-C183-42D2-9D17-7015C7FBEF4D}" srcOrd="0" destOrd="4" presId="urn:microsoft.com/office/officeart/2005/8/layout/vList5"/>
    <dgm:cxn modelId="{B58865F2-E464-4558-B691-E3726E310C0C}" type="presParOf" srcId="{4BDED9D4-415E-4366-BFC9-C8A4CED75446}" destId="{923ACBB3-4456-4383-BE7C-A62C342725AC}" srcOrd="0" destOrd="0" presId="urn:microsoft.com/office/officeart/2005/8/layout/vList5"/>
    <dgm:cxn modelId="{994D291C-37FD-48A9-BC44-E330802CB6CB}" type="presParOf" srcId="{923ACBB3-4456-4383-BE7C-A62C342725AC}" destId="{0AA3ECB6-B2EA-462C-8CD1-126D0AECEB48}" srcOrd="0" destOrd="0" presId="urn:microsoft.com/office/officeart/2005/8/layout/vList5"/>
    <dgm:cxn modelId="{02C8C6B8-9D70-407D-AF3B-714761D17DCB}" type="presParOf" srcId="{923ACBB3-4456-4383-BE7C-A62C342725AC}" destId="{7DC3FDB5-C183-42D2-9D17-7015C7FBEF4D}" srcOrd="1" destOrd="0" presId="urn:microsoft.com/office/officeart/2005/8/layout/vList5"/>
    <dgm:cxn modelId="{148F9E06-DAE9-4C96-B916-5E28CD4A006D}" type="presParOf" srcId="{4BDED9D4-415E-4366-BFC9-C8A4CED75446}" destId="{55E76C37-8EA4-466C-8AB1-4333A2C73EDC}" srcOrd="1" destOrd="0" presId="urn:microsoft.com/office/officeart/2005/8/layout/vList5"/>
    <dgm:cxn modelId="{CD1015E0-611C-44CD-8DDC-00253473513D}" type="presParOf" srcId="{4BDED9D4-415E-4366-BFC9-C8A4CED75446}" destId="{C0C573F0-D7AC-4CAF-9AA8-7793545F4500}" srcOrd="2" destOrd="0" presId="urn:microsoft.com/office/officeart/2005/8/layout/vList5"/>
    <dgm:cxn modelId="{F275515F-9C6B-43D6-8DCB-D34AD4DBA7E4}" type="presParOf" srcId="{C0C573F0-D7AC-4CAF-9AA8-7793545F4500}" destId="{CDC73585-08A1-4583-83D0-C4CDA742E94D}" srcOrd="0" destOrd="0" presId="urn:microsoft.com/office/officeart/2005/8/layout/vList5"/>
    <dgm:cxn modelId="{A00843F5-D21B-49BB-8C63-33BB5860523D}" type="presParOf" srcId="{C0C573F0-D7AC-4CAF-9AA8-7793545F4500}" destId="{EB6A40CC-1C2C-4A36-940D-326302DB23DC}" srcOrd="1" destOrd="0" presId="urn:microsoft.com/office/officeart/2005/8/layout/vList5"/>
  </dgm:cxnLst>
  <dgm:bg/>
  <dgm:whole/>
  <dgm:extLst>
    <a:ext uri="http://schemas.microsoft.com/office/drawing/2008/diagram"/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730752-636D-4702-B555-C67BD0841F34}" type="doc">
      <dgm:prSet loTypeId="urn:microsoft.com/office/officeart/2005/8/layout/hierarchy2" loCatId="hierarchy" qsTypeId="urn:microsoft.com/office/officeart/2005/8/quickstyle/simple1#13" qsCatId="simple" csTypeId="urn:microsoft.com/office/officeart/2005/8/colors/accent1_2#13" csCatId="accent1" phldr="1"/>
      <dgm:spPr/>
      <dgm:t>
        <a:bodyPr/>
        <a:lstStyle/>
        <a:p>
          <a:endParaRPr lang="ru-RU"/>
        </a:p>
      </dgm:t>
    </dgm:pt>
    <dgm:pt modelId="{7AA7ED93-0785-4867-8551-21C8BAD07306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t="-100000"/>
        </a:gradFill>
        <a:ln>
          <a:solidFill>
            <a:srgbClr val="0E165E"/>
          </a:solidFill>
        </a:ln>
      </dgm:spPr>
      <dgm:t>
        <a:bodyPr/>
        <a:lstStyle/>
        <a:p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Ожидаемые результаты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9CCAF41F-2F45-46F6-8997-15D39A98E9E8}" type="parTrans" cxnId="{5F963F24-5EA7-484B-9DED-7C93CEE667AD}">
      <dgm:prSet/>
      <dgm:spPr/>
      <dgm:t>
        <a:bodyPr/>
        <a:lstStyle/>
        <a:p>
          <a:endParaRPr lang="ru-RU"/>
        </a:p>
      </dgm:t>
    </dgm:pt>
    <dgm:pt modelId="{114450C9-587D-4B89-BFA2-018F5944B472}" type="sibTrans" cxnId="{5F963F24-5EA7-484B-9DED-7C93CEE667AD}">
      <dgm:prSet/>
      <dgm:spPr/>
      <dgm:t>
        <a:bodyPr/>
        <a:lstStyle/>
        <a:p>
          <a:endParaRPr lang="ru-RU"/>
        </a:p>
      </dgm:t>
    </dgm:pt>
    <dgm:pt modelId="{479385BD-858B-4023-920E-6F6DC20E9AED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t="-100000"/>
        </a:gradFill>
        <a:ln>
          <a:solidFill>
            <a:srgbClr val="0E165E"/>
          </a:solidFill>
        </a:ln>
      </dgm:spPr>
      <dgm:t>
        <a:bodyPr/>
        <a:lstStyle/>
        <a:p>
          <a:r>
            <a:rPr lang="ru-RU" sz="20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дети</a:t>
          </a:r>
          <a:endParaRPr lang="ru-RU" sz="20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8D17B2C8-C14F-49D9-8605-85B39325FA48}" type="parTrans" cxnId="{040D8B63-E40F-4818-8018-3A94F681ABF8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A995DA3E-8E47-48F3-9B91-C3D8BA513494}" type="sibTrans" cxnId="{040D8B63-E40F-4818-8018-3A94F681ABF8}">
      <dgm:prSet/>
      <dgm:spPr/>
      <dgm:t>
        <a:bodyPr/>
        <a:lstStyle/>
        <a:p>
          <a:endParaRPr lang="ru-RU"/>
        </a:p>
      </dgm:t>
    </dgm:pt>
    <dgm:pt modelId="{1DFFCEBF-8F0C-49D1-A248-0203F5166D4D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t="-100000"/>
        </a:gradFill>
        <a:ln>
          <a:solidFill>
            <a:srgbClr val="0E165E"/>
          </a:solidFill>
        </a:ln>
      </dgm:spPr>
      <dgm:t>
        <a:bodyPr/>
        <a:lstStyle/>
        <a:p>
          <a:pPr algn="l"/>
          <a:r>
            <a:rPr lang="ru-RU" sz="1400" dirty="0" smtClean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rPr>
            <a:t>Познакомились  </a:t>
          </a:r>
          <a:r>
            <a:rPr lang="ru-RU" sz="1400" dirty="0" smtClean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rPr>
            <a:t>с гжельским промыслом, его происхождением, технологией изготовления изделий, цветовой гаммой, видом росписи.</a:t>
          </a:r>
          <a:endParaRPr lang="ru-RU" sz="1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3219D9B3-7C63-4184-849A-C7B4EF1B45B1}" type="parTrans" cxnId="{3475F55C-D6F3-4F44-ACBE-9F3ED55178EB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687A63D7-522B-4673-A281-7896D08E158A}" type="sibTrans" cxnId="{3475F55C-D6F3-4F44-ACBE-9F3ED55178EB}">
      <dgm:prSet/>
      <dgm:spPr/>
      <dgm:t>
        <a:bodyPr/>
        <a:lstStyle/>
        <a:p>
          <a:endParaRPr lang="ru-RU"/>
        </a:p>
      </dgm:t>
    </dgm:pt>
    <dgm:pt modelId="{5D82FAAB-34F5-4B49-AF98-102263437D6F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t="-100000"/>
        </a:gradFill>
        <a:ln>
          <a:solidFill>
            <a:srgbClr val="0E165E"/>
          </a:solidFill>
        </a:ln>
      </dgm:spPr>
      <dgm:t>
        <a:bodyPr/>
        <a:lstStyle/>
        <a:p>
          <a:pPr algn="l"/>
          <a:r>
            <a:rPr lang="ru-RU" sz="14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Появился устойчивый интерес к народному прикладному искусству, уважение к труду мастеров</a:t>
          </a:r>
          <a:endParaRPr lang="ru-RU" sz="1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D2E013C5-9CD0-4006-B244-7A3CDF3728AB}" type="parTrans" cxnId="{E9C4512C-0099-408A-B9F4-96DF76486755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D98B3061-065B-4C73-B819-5793D12A3FB1}" type="sibTrans" cxnId="{E9C4512C-0099-408A-B9F4-96DF76486755}">
      <dgm:prSet/>
      <dgm:spPr/>
      <dgm:t>
        <a:bodyPr/>
        <a:lstStyle/>
        <a:p>
          <a:endParaRPr lang="ru-RU"/>
        </a:p>
      </dgm:t>
    </dgm:pt>
    <dgm:pt modelId="{6A3EABE8-F0FE-44F9-886F-27968952BF7E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t="-100000"/>
        </a:gradFill>
        <a:ln>
          <a:solidFill>
            <a:srgbClr val="0E165E"/>
          </a:solidFill>
        </a:ln>
      </dgm:spPr>
      <dgm:t>
        <a:bodyPr/>
        <a:lstStyle/>
        <a:p>
          <a:pPr algn="l"/>
          <a:r>
            <a:rPr lang="ru-RU" sz="14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Обогатился словарь детей, знают стихи, легенду возникновения росписи</a:t>
          </a:r>
          <a:endParaRPr lang="ru-RU" sz="1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3B1911E5-D8E3-410F-9D0F-E78D23F2CEAF}" type="parTrans" cxnId="{4878EB6F-F027-48F2-8A37-FD2DEF3FE5CF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5601F207-113C-4552-BD14-D3EAEDF8A865}" type="sibTrans" cxnId="{4878EB6F-F027-48F2-8A37-FD2DEF3FE5CF}">
      <dgm:prSet/>
      <dgm:spPr/>
      <dgm:t>
        <a:bodyPr/>
        <a:lstStyle/>
        <a:p>
          <a:endParaRPr lang="ru-RU"/>
        </a:p>
      </dgm:t>
    </dgm:pt>
    <dgm:pt modelId="{8EA655CE-3378-48B6-9E40-4EFA77A4CAF7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t="-100000"/>
        </a:gradFill>
        <a:ln>
          <a:solidFill>
            <a:srgbClr val="0E165E"/>
          </a:solidFill>
        </a:ln>
      </dgm:spPr>
      <dgm:t>
        <a:bodyPr/>
        <a:lstStyle/>
        <a:p>
          <a:pPr algn="l"/>
          <a:r>
            <a:rPr lang="ru-RU" sz="1400" dirty="0" smtClean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rPr>
            <a:t>Оформление и пополнение изо уголка пособиями по народно – прикладному искусств.</a:t>
          </a:r>
          <a:endParaRPr lang="ru-RU" sz="1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E30D3118-8105-4B3E-9D8C-1147B2C37D72}" type="parTrans" cxnId="{75F8BFB9-794A-4592-BA89-11989D0C65A2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D00D1621-AC2E-43D7-853F-93CC9D3554DB}" type="sibTrans" cxnId="{75F8BFB9-794A-4592-BA89-11989D0C65A2}">
      <dgm:prSet/>
      <dgm:spPr/>
      <dgm:t>
        <a:bodyPr/>
        <a:lstStyle/>
        <a:p>
          <a:endParaRPr lang="ru-RU"/>
        </a:p>
      </dgm:t>
    </dgm:pt>
    <dgm:pt modelId="{1EF3E73D-D5A8-44CF-AE05-4D9025CA4DED}">
      <dgm:prSet phldrT="[Текст]" custT="1"/>
      <dgm:sp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 l="-100000" t="-100000"/>
        </a:gradFill>
        <a:ln>
          <a:solidFill>
            <a:srgbClr val="0E165E"/>
          </a:solidFill>
        </a:ln>
      </dgm:spPr>
      <dgm:t>
        <a:bodyPr/>
        <a:lstStyle/>
        <a:p>
          <a:pPr algn="l"/>
          <a:r>
            <a:rPr lang="ru-RU" sz="1400" dirty="0" smtClean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rPr>
            <a:t>Выставка рисунков и поделок: </a:t>
          </a:r>
          <a:r>
            <a:rPr lang="ru-RU" sz="14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«Как у настоящих мастеров из Гжели», о</a:t>
          </a:r>
          <a:r>
            <a:rPr lang="ru-RU" sz="1400" dirty="0" smtClean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rPr>
            <a:t>формление альбома « Васильковая Гжель»</a:t>
          </a:r>
          <a:endParaRPr lang="ru-RU" sz="14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812595AF-9F78-423B-828A-40BA7E381F6B}" type="parTrans" cxnId="{CB1CD548-0CFC-479F-8EA6-48F18598D5EA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12F5BFEC-BB13-4316-AB23-83BD3BBE0709}" type="sibTrans" cxnId="{CB1CD548-0CFC-479F-8EA6-48F18598D5EA}">
      <dgm:prSet/>
      <dgm:spPr/>
      <dgm:t>
        <a:bodyPr/>
        <a:lstStyle/>
        <a:p>
          <a:endParaRPr lang="ru-RU"/>
        </a:p>
      </dgm:t>
    </dgm:pt>
    <dgm:pt modelId="{A846522D-AF03-4520-973E-6E819951C8C3}" type="pres">
      <dgm:prSet presAssocID="{10730752-636D-4702-B555-C67BD0841F3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CFA245-1E49-44A7-A14B-AFEBF6EFC971}" type="pres">
      <dgm:prSet presAssocID="{7AA7ED93-0785-4867-8551-21C8BAD07306}" presName="root1" presStyleCnt="0"/>
      <dgm:spPr/>
    </dgm:pt>
    <dgm:pt modelId="{E13770FC-2995-4839-B66A-666C366FD010}" type="pres">
      <dgm:prSet presAssocID="{7AA7ED93-0785-4867-8551-21C8BAD07306}" presName="LevelOneTextNode" presStyleLbl="node0" presStyleIdx="0" presStyleCnt="1" custScaleX="90044" custScaleY="135241" custLinFactNeighborX="7125" custLinFactNeighborY="-162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ADBDD4-F851-4E37-947E-5C4A42213ECA}" type="pres">
      <dgm:prSet presAssocID="{7AA7ED93-0785-4867-8551-21C8BAD07306}" presName="level2hierChild" presStyleCnt="0"/>
      <dgm:spPr/>
    </dgm:pt>
    <dgm:pt modelId="{2D73C707-CAE9-4865-9173-30343B263361}" type="pres">
      <dgm:prSet presAssocID="{8D17B2C8-C14F-49D9-8605-85B39325FA48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6EA33FDE-671D-4DC1-924E-B873F017F05E}" type="pres">
      <dgm:prSet presAssocID="{8D17B2C8-C14F-49D9-8605-85B39325FA48}" presName="connTx" presStyleLbl="parChTrans1D2" presStyleIdx="0" presStyleCnt="1"/>
      <dgm:spPr/>
      <dgm:t>
        <a:bodyPr/>
        <a:lstStyle/>
        <a:p>
          <a:endParaRPr lang="ru-RU"/>
        </a:p>
      </dgm:t>
    </dgm:pt>
    <dgm:pt modelId="{32159882-4210-40D9-ABC3-FD12C2B6C1BD}" type="pres">
      <dgm:prSet presAssocID="{479385BD-858B-4023-920E-6F6DC20E9AED}" presName="root2" presStyleCnt="0"/>
      <dgm:spPr/>
    </dgm:pt>
    <dgm:pt modelId="{05C6844B-209B-48CF-B937-A73603DA11BA}" type="pres">
      <dgm:prSet presAssocID="{479385BD-858B-4023-920E-6F6DC20E9AED}" presName="LevelTwoTextNode" presStyleLbl="node2" presStyleIdx="0" presStyleCnt="1" custScaleX="65842" custScaleY="125201" custLinFactNeighborX="-8539" custLinFactNeighborY="-60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7B3930-962C-469C-8B88-03C8DE5AB32D}" type="pres">
      <dgm:prSet presAssocID="{479385BD-858B-4023-920E-6F6DC20E9AED}" presName="level3hierChild" presStyleCnt="0"/>
      <dgm:spPr/>
    </dgm:pt>
    <dgm:pt modelId="{9F1FEFA0-AF93-4980-93B2-0F19EE442A9A}" type="pres">
      <dgm:prSet presAssocID="{3219D9B3-7C63-4184-849A-C7B4EF1B45B1}" presName="conn2-1" presStyleLbl="parChTrans1D3" presStyleIdx="0" presStyleCnt="5"/>
      <dgm:spPr/>
      <dgm:t>
        <a:bodyPr/>
        <a:lstStyle/>
        <a:p>
          <a:endParaRPr lang="ru-RU"/>
        </a:p>
      </dgm:t>
    </dgm:pt>
    <dgm:pt modelId="{87F669BD-EB68-40BF-A0B4-AAB91CD146AC}" type="pres">
      <dgm:prSet presAssocID="{3219D9B3-7C63-4184-849A-C7B4EF1B45B1}" presName="connTx" presStyleLbl="parChTrans1D3" presStyleIdx="0" presStyleCnt="5"/>
      <dgm:spPr/>
      <dgm:t>
        <a:bodyPr/>
        <a:lstStyle/>
        <a:p>
          <a:endParaRPr lang="ru-RU"/>
        </a:p>
      </dgm:t>
    </dgm:pt>
    <dgm:pt modelId="{A1357183-4A5C-4AC3-AD6E-59FDE7B95CA7}" type="pres">
      <dgm:prSet presAssocID="{1DFFCEBF-8F0C-49D1-A248-0203F5166D4D}" presName="root2" presStyleCnt="0"/>
      <dgm:spPr/>
    </dgm:pt>
    <dgm:pt modelId="{C7ED496F-7B56-4396-AC72-AF6D220030CD}" type="pres">
      <dgm:prSet presAssocID="{1DFFCEBF-8F0C-49D1-A248-0203F5166D4D}" presName="LevelTwoTextNode" presStyleLbl="node3" presStyleIdx="0" presStyleCnt="5" custScaleX="228261" custScaleY="133224" custLinFactNeighborX="-11437" custLinFactNeighborY="16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F7840F-08C4-4ADB-935C-F878F225847E}" type="pres">
      <dgm:prSet presAssocID="{1DFFCEBF-8F0C-49D1-A248-0203F5166D4D}" presName="level3hierChild" presStyleCnt="0"/>
      <dgm:spPr/>
    </dgm:pt>
    <dgm:pt modelId="{5B140DD3-EC3F-40E3-8B16-90D85307F629}" type="pres">
      <dgm:prSet presAssocID="{D2E013C5-9CD0-4006-B244-7A3CDF3728AB}" presName="conn2-1" presStyleLbl="parChTrans1D3" presStyleIdx="1" presStyleCnt="5"/>
      <dgm:spPr/>
      <dgm:t>
        <a:bodyPr/>
        <a:lstStyle/>
        <a:p>
          <a:endParaRPr lang="ru-RU"/>
        </a:p>
      </dgm:t>
    </dgm:pt>
    <dgm:pt modelId="{53D1D7BF-1275-4D47-8A51-D1DCB490B81E}" type="pres">
      <dgm:prSet presAssocID="{D2E013C5-9CD0-4006-B244-7A3CDF3728AB}" presName="connTx" presStyleLbl="parChTrans1D3" presStyleIdx="1" presStyleCnt="5"/>
      <dgm:spPr/>
      <dgm:t>
        <a:bodyPr/>
        <a:lstStyle/>
        <a:p>
          <a:endParaRPr lang="ru-RU"/>
        </a:p>
      </dgm:t>
    </dgm:pt>
    <dgm:pt modelId="{B5BFD023-08DF-4713-8914-CB46F66D3896}" type="pres">
      <dgm:prSet presAssocID="{5D82FAAB-34F5-4B49-AF98-102263437D6F}" presName="root2" presStyleCnt="0"/>
      <dgm:spPr/>
    </dgm:pt>
    <dgm:pt modelId="{7061F275-6312-4592-A331-44DBEA299B7B}" type="pres">
      <dgm:prSet presAssocID="{5D82FAAB-34F5-4B49-AF98-102263437D6F}" presName="LevelTwoTextNode" presStyleLbl="node3" presStyleIdx="1" presStyleCnt="5" custScaleX="209771" custScaleY="119089" custLinFactNeighborX="7053" custLinFactNeighborY="59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63CC19-D869-4A10-980C-3322F6577659}" type="pres">
      <dgm:prSet presAssocID="{5D82FAAB-34F5-4B49-AF98-102263437D6F}" presName="level3hierChild" presStyleCnt="0"/>
      <dgm:spPr/>
    </dgm:pt>
    <dgm:pt modelId="{F66B2BC7-52B1-41A8-BE15-AFC0CCEFA24D}" type="pres">
      <dgm:prSet presAssocID="{3B1911E5-D8E3-410F-9D0F-E78D23F2CEAF}" presName="conn2-1" presStyleLbl="parChTrans1D3" presStyleIdx="2" presStyleCnt="5"/>
      <dgm:spPr/>
      <dgm:t>
        <a:bodyPr/>
        <a:lstStyle/>
        <a:p>
          <a:endParaRPr lang="ru-RU"/>
        </a:p>
      </dgm:t>
    </dgm:pt>
    <dgm:pt modelId="{63485389-5406-4901-ABD5-6C283160CE3E}" type="pres">
      <dgm:prSet presAssocID="{3B1911E5-D8E3-410F-9D0F-E78D23F2CEAF}" presName="connTx" presStyleLbl="parChTrans1D3" presStyleIdx="2" presStyleCnt="5"/>
      <dgm:spPr/>
      <dgm:t>
        <a:bodyPr/>
        <a:lstStyle/>
        <a:p>
          <a:endParaRPr lang="ru-RU"/>
        </a:p>
      </dgm:t>
    </dgm:pt>
    <dgm:pt modelId="{948621FF-46DB-4E39-8000-DD9DE063CA68}" type="pres">
      <dgm:prSet presAssocID="{6A3EABE8-F0FE-44F9-886F-27968952BF7E}" presName="root2" presStyleCnt="0"/>
      <dgm:spPr/>
    </dgm:pt>
    <dgm:pt modelId="{177E0397-82A9-4714-84C1-0D53CD4CD7A6}" type="pres">
      <dgm:prSet presAssocID="{6A3EABE8-F0FE-44F9-886F-27968952BF7E}" presName="LevelTwoTextNode" presStyleLbl="node3" presStyleIdx="2" presStyleCnt="5" custScaleX="206555" custScaleY="120411" custLinFactNeighborX="10269" custLinFactNeighborY="90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F49008-77D2-4905-953B-EB883BE7E3E4}" type="pres">
      <dgm:prSet presAssocID="{6A3EABE8-F0FE-44F9-886F-27968952BF7E}" presName="level3hierChild" presStyleCnt="0"/>
      <dgm:spPr/>
    </dgm:pt>
    <dgm:pt modelId="{741C5B0A-324A-47CF-83EE-9959F3465143}" type="pres">
      <dgm:prSet presAssocID="{E30D3118-8105-4B3E-9D8C-1147B2C37D72}" presName="conn2-1" presStyleLbl="parChTrans1D3" presStyleIdx="3" presStyleCnt="5"/>
      <dgm:spPr/>
      <dgm:t>
        <a:bodyPr/>
        <a:lstStyle/>
        <a:p>
          <a:endParaRPr lang="ru-RU"/>
        </a:p>
      </dgm:t>
    </dgm:pt>
    <dgm:pt modelId="{4F368F25-FFFD-4FCC-BE9D-9F6F47E63E15}" type="pres">
      <dgm:prSet presAssocID="{E30D3118-8105-4B3E-9D8C-1147B2C37D72}" presName="connTx" presStyleLbl="parChTrans1D3" presStyleIdx="3" presStyleCnt="5"/>
      <dgm:spPr/>
      <dgm:t>
        <a:bodyPr/>
        <a:lstStyle/>
        <a:p>
          <a:endParaRPr lang="ru-RU"/>
        </a:p>
      </dgm:t>
    </dgm:pt>
    <dgm:pt modelId="{3143EBD0-77AE-4A87-B52E-BBCCC0B62730}" type="pres">
      <dgm:prSet presAssocID="{8EA655CE-3378-48B6-9E40-4EFA77A4CAF7}" presName="root2" presStyleCnt="0"/>
      <dgm:spPr/>
    </dgm:pt>
    <dgm:pt modelId="{4839E499-25A8-4CDD-A0AB-B106A10AE5E1}" type="pres">
      <dgm:prSet presAssocID="{8EA655CE-3378-48B6-9E40-4EFA77A4CAF7}" presName="LevelTwoTextNode" presStyleLbl="node3" presStyleIdx="3" presStyleCnt="5" custScaleX="219551" custScaleY="110255" custLinFactNeighborX="-2727" custLinFactNeighborY="109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5B331D-9418-444D-8BC6-0E39BE250704}" type="pres">
      <dgm:prSet presAssocID="{8EA655CE-3378-48B6-9E40-4EFA77A4CAF7}" presName="level3hierChild" presStyleCnt="0"/>
      <dgm:spPr/>
    </dgm:pt>
    <dgm:pt modelId="{8519917F-7186-473C-AB09-64979FAA0D2D}" type="pres">
      <dgm:prSet presAssocID="{812595AF-9F78-423B-828A-40BA7E381F6B}" presName="conn2-1" presStyleLbl="parChTrans1D3" presStyleIdx="4" presStyleCnt="5"/>
      <dgm:spPr/>
      <dgm:t>
        <a:bodyPr/>
        <a:lstStyle/>
        <a:p>
          <a:endParaRPr lang="ru-RU"/>
        </a:p>
      </dgm:t>
    </dgm:pt>
    <dgm:pt modelId="{BE9ACA86-7666-4171-955E-E71A6F16EDCF}" type="pres">
      <dgm:prSet presAssocID="{812595AF-9F78-423B-828A-40BA7E381F6B}" presName="connTx" presStyleLbl="parChTrans1D3" presStyleIdx="4" presStyleCnt="5"/>
      <dgm:spPr/>
      <dgm:t>
        <a:bodyPr/>
        <a:lstStyle/>
        <a:p>
          <a:endParaRPr lang="ru-RU"/>
        </a:p>
      </dgm:t>
    </dgm:pt>
    <dgm:pt modelId="{B0DA74A6-1F55-483A-A53C-F3C3672AC7E7}" type="pres">
      <dgm:prSet presAssocID="{1EF3E73D-D5A8-44CF-AE05-4D9025CA4DED}" presName="root2" presStyleCnt="0"/>
      <dgm:spPr/>
    </dgm:pt>
    <dgm:pt modelId="{9371D359-4603-4AAB-BEE2-C8CC276E71C8}" type="pres">
      <dgm:prSet presAssocID="{1EF3E73D-D5A8-44CF-AE05-4D9025CA4DED}" presName="LevelTwoTextNode" presStyleLbl="node3" presStyleIdx="4" presStyleCnt="5" custScaleX="213432" custScaleY="100824" custLinFactNeighborX="0" custLinFactNeighborY="152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2B238F-0908-4884-A2B6-BE0D0FB2A2D9}" type="pres">
      <dgm:prSet presAssocID="{1EF3E73D-D5A8-44CF-AE05-4D9025CA4DED}" presName="level3hierChild" presStyleCnt="0"/>
      <dgm:spPr/>
    </dgm:pt>
  </dgm:ptLst>
  <dgm:cxnLst>
    <dgm:cxn modelId="{2033BBE8-4F3F-459A-8E7B-0D85965E57EC}" type="presOf" srcId="{10730752-636D-4702-B555-C67BD0841F34}" destId="{A846522D-AF03-4520-973E-6E819951C8C3}" srcOrd="0" destOrd="0" presId="urn:microsoft.com/office/officeart/2005/8/layout/hierarchy2"/>
    <dgm:cxn modelId="{D664AE45-A150-4EB2-820F-455962E2D7AA}" type="presOf" srcId="{7AA7ED93-0785-4867-8551-21C8BAD07306}" destId="{E13770FC-2995-4839-B66A-666C366FD010}" srcOrd="0" destOrd="0" presId="urn:microsoft.com/office/officeart/2005/8/layout/hierarchy2"/>
    <dgm:cxn modelId="{C264B47A-5373-492B-8E2C-76202A304903}" type="presOf" srcId="{E30D3118-8105-4B3E-9D8C-1147B2C37D72}" destId="{741C5B0A-324A-47CF-83EE-9959F3465143}" srcOrd="0" destOrd="0" presId="urn:microsoft.com/office/officeart/2005/8/layout/hierarchy2"/>
    <dgm:cxn modelId="{4529E8D5-F825-4B38-90D4-2891398FE2B0}" type="presOf" srcId="{3219D9B3-7C63-4184-849A-C7B4EF1B45B1}" destId="{9F1FEFA0-AF93-4980-93B2-0F19EE442A9A}" srcOrd="0" destOrd="0" presId="urn:microsoft.com/office/officeart/2005/8/layout/hierarchy2"/>
    <dgm:cxn modelId="{0BBD3DD5-94DC-427D-A9E3-91BA5DD60023}" type="presOf" srcId="{812595AF-9F78-423B-828A-40BA7E381F6B}" destId="{BE9ACA86-7666-4171-955E-E71A6F16EDCF}" srcOrd="1" destOrd="0" presId="urn:microsoft.com/office/officeart/2005/8/layout/hierarchy2"/>
    <dgm:cxn modelId="{E9C4512C-0099-408A-B9F4-96DF76486755}" srcId="{479385BD-858B-4023-920E-6F6DC20E9AED}" destId="{5D82FAAB-34F5-4B49-AF98-102263437D6F}" srcOrd="1" destOrd="0" parTransId="{D2E013C5-9CD0-4006-B244-7A3CDF3728AB}" sibTransId="{D98B3061-065B-4C73-B819-5793D12A3FB1}"/>
    <dgm:cxn modelId="{0469A156-AB8F-463F-8B4E-2CBC94FECFB2}" type="presOf" srcId="{8EA655CE-3378-48B6-9E40-4EFA77A4CAF7}" destId="{4839E499-25A8-4CDD-A0AB-B106A10AE5E1}" srcOrd="0" destOrd="0" presId="urn:microsoft.com/office/officeart/2005/8/layout/hierarchy2"/>
    <dgm:cxn modelId="{5F963F24-5EA7-484B-9DED-7C93CEE667AD}" srcId="{10730752-636D-4702-B555-C67BD0841F34}" destId="{7AA7ED93-0785-4867-8551-21C8BAD07306}" srcOrd="0" destOrd="0" parTransId="{9CCAF41F-2F45-46F6-8997-15D39A98E9E8}" sibTransId="{114450C9-587D-4B89-BFA2-018F5944B472}"/>
    <dgm:cxn modelId="{040D8B63-E40F-4818-8018-3A94F681ABF8}" srcId="{7AA7ED93-0785-4867-8551-21C8BAD07306}" destId="{479385BD-858B-4023-920E-6F6DC20E9AED}" srcOrd="0" destOrd="0" parTransId="{8D17B2C8-C14F-49D9-8605-85B39325FA48}" sibTransId="{A995DA3E-8E47-48F3-9B91-C3D8BA513494}"/>
    <dgm:cxn modelId="{F7E890F6-62C0-42FF-8D10-A5475D2F47C3}" type="presOf" srcId="{1EF3E73D-D5A8-44CF-AE05-4D9025CA4DED}" destId="{9371D359-4603-4AAB-BEE2-C8CC276E71C8}" srcOrd="0" destOrd="0" presId="urn:microsoft.com/office/officeart/2005/8/layout/hierarchy2"/>
    <dgm:cxn modelId="{6FCCE05C-0076-465D-9EF8-0BB53EF8C803}" type="presOf" srcId="{812595AF-9F78-423B-828A-40BA7E381F6B}" destId="{8519917F-7186-473C-AB09-64979FAA0D2D}" srcOrd="0" destOrd="0" presId="urn:microsoft.com/office/officeart/2005/8/layout/hierarchy2"/>
    <dgm:cxn modelId="{8282C3A8-EC9D-46E9-9884-E4D913CC4200}" type="presOf" srcId="{3219D9B3-7C63-4184-849A-C7B4EF1B45B1}" destId="{87F669BD-EB68-40BF-A0B4-AAB91CD146AC}" srcOrd="1" destOrd="0" presId="urn:microsoft.com/office/officeart/2005/8/layout/hierarchy2"/>
    <dgm:cxn modelId="{6CA769D4-EB0E-43C7-85E8-46EC9286A2E1}" type="presOf" srcId="{6A3EABE8-F0FE-44F9-886F-27968952BF7E}" destId="{177E0397-82A9-4714-84C1-0D53CD4CD7A6}" srcOrd="0" destOrd="0" presId="urn:microsoft.com/office/officeart/2005/8/layout/hierarchy2"/>
    <dgm:cxn modelId="{BE1D75D1-0380-45A3-932E-3B11618FB515}" type="presOf" srcId="{E30D3118-8105-4B3E-9D8C-1147B2C37D72}" destId="{4F368F25-FFFD-4FCC-BE9D-9F6F47E63E15}" srcOrd="1" destOrd="0" presId="urn:microsoft.com/office/officeart/2005/8/layout/hierarchy2"/>
    <dgm:cxn modelId="{3192454D-1E92-466C-9C69-66F5631E5284}" type="presOf" srcId="{1DFFCEBF-8F0C-49D1-A248-0203F5166D4D}" destId="{C7ED496F-7B56-4396-AC72-AF6D220030CD}" srcOrd="0" destOrd="0" presId="urn:microsoft.com/office/officeart/2005/8/layout/hierarchy2"/>
    <dgm:cxn modelId="{E3B653E7-6195-4220-AE20-54274A7070A1}" type="presOf" srcId="{3B1911E5-D8E3-410F-9D0F-E78D23F2CEAF}" destId="{63485389-5406-4901-ABD5-6C283160CE3E}" srcOrd="1" destOrd="0" presId="urn:microsoft.com/office/officeart/2005/8/layout/hierarchy2"/>
    <dgm:cxn modelId="{75F8BFB9-794A-4592-BA89-11989D0C65A2}" srcId="{479385BD-858B-4023-920E-6F6DC20E9AED}" destId="{8EA655CE-3378-48B6-9E40-4EFA77A4CAF7}" srcOrd="3" destOrd="0" parTransId="{E30D3118-8105-4B3E-9D8C-1147B2C37D72}" sibTransId="{D00D1621-AC2E-43D7-853F-93CC9D3554DB}"/>
    <dgm:cxn modelId="{6FF5D172-7AEC-4E6C-B10D-B35D04311FF1}" type="presOf" srcId="{8D17B2C8-C14F-49D9-8605-85B39325FA48}" destId="{2D73C707-CAE9-4865-9173-30343B263361}" srcOrd="0" destOrd="0" presId="urn:microsoft.com/office/officeart/2005/8/layout/hierarchy2"/>
    <dgm:cxn modelId="{8D0D17F1-1BFB-44BF-B8C8-C1FEC277E4D3}" type="presOf" srcId="{5D82FAAB-34F5-4B49-AF98-102263437D6F}" destId="{7061F275-6312-4592-A331-44DBEA299B7B}" srcOrd="0" destOrd="0" presId="urn:microsoft.com/office/officeart/2005/8/layout/hierarchy2"/>
    <dgm:cxn modelId="{64026ECE-2382-49E1-A03E-B9342B34ADCE}" type="presOf" srcId="{D2E013C5-9CD0-4006-B244-7A3CDF3728AB}" destId="{5B140DD3-EC3F-40E3-8B16-90D85307F629}" srcOrd="0" destOrd="0" presId="urn:microsoft.com/office/officeart/2005/8/layout/hierarchy2"/>
    <dgm:cxn modelId="{CB1CD548-0CFC-479F-8EA6-48F18598D5EA}" srcId="{479385BD-858B-4023-920E-6F6DC20E9AED}" destId="{1EF3E73D-D5A8-44CF-AE05-4D9025CA4DED}" srcOrd="4" destOrd="0" parTransId="{812595AF-9F78-423B-828A-40BA7E381F6B}" sibTransId="{12F5BFEC-BB13-4316-AB23-83BD3BBE0709}"/>
    <dgm:cxn modelId="{3475F55C-D6F3-4F44-ACBE-9F3ED55178EB}" srcId="{479385BD-858B-4023-920E-6F6DC20E9AED}" destId="{1DFFCEBF-8F0C-49D1-A248-0203F5166D4D}" srcOrd="0" destOrd="0" parTransId="{3219D9B3-7C63-4184-849A-C7B4EF1B45B1}" sibTransId="{687A63D7-522B-4673-A281-7896D08E158A}"/>
    <dgm:cxn modelId="{DEE4213E-C071-4C2A-A3D8-7B2808B5EA3B}" type="presOf" srcId="{479385BD-858B-4023-920E-6F6DC20E9AED}" destId="{05C6844B-209B-48CF-B937-A73603DA11BA}" srcOrd="0" destOrd="0" presId="urn:microsoft.com/office/officeart/2005/8/layout/hierarchy2"/>
    <dgm:cxn modelId="{9ACBFFDA-51AE-4156-A68D-B4B390749465}" type="presOf" srcId="{8D17B2C8-C14F-49D9-8605-85B39325FA48}" destId="{6EA33FDE-671D-4DC1-924E-B873F017F05E}" srcOrd="1" destOrd="0" presId="urn:microsoft.com/office/officeart/2005/8/layout/hierarchy2"/>
    <dgm:cxn modelId="{5B6BC260-92E8-4B91-BE83-5B4BFADC6069}" type="presOf" srcId="{3B1911E5-D8E3-410F-9D0F-E78D23F2CEAF}" destId="{F66B2BC7-52B1-41A8-BE15-AFC0CCEFA24D}" srcOrd="0" destOrd="0" presId="urn:microsoft.com/office/officeart/2005/8/layout/hierarchy2"/>
    <dgm:cxn modelId="{4878EB6F-F027-48F2-8A37-FD2DEF3FE5CF}" srcId="{479385BD-858B-4023-920E-6F6DC20E9AED}" destId="{6A3EABE8-F0FE-44F9-886F-27968952BF7E}" srcOrd="2" destOrd="0" parTransId="{3B1911E5-D8E3-410F-9D0F-E78D23F2CEAF}" sibTransId="{5601F207-113C-4552-BD14-D3EAEDF8A865}"/>
    <dgm:cxn modelId="{8200655D-3D29-4464-B994-0EBD08BDA985}" type="presOf" srcId="{D2E013C5-9CD0-4006-B244-7A3CDF3728AB}" destId="{53D1D7BF-1275-4D47-8A51-D1DCB490B81E}" srcOrd="1" destOrd="0" presId="urn:microsoft.com/office/officeart/2005/8/layout/hierarchy2"/>
    <dgm:cxn modelId="{417B73D1-BB98-42B6-B2C4-044A082B7C1A}" type="presParOf" srcId="{A846522D-AF03-4520-973E-6E819951C8C3}" destId="{C4CFA245-1E49-44A7-A14B-AFEBF6EFC971}" srcOrd="0" destOrd="0" presId="urn:microsoft.com/office/officeart/2005/8/layout/hierarchy2"/>
    <dgm:cxn modelId="{FFB89004-09D0-4DFF-9173-9602F27038E3}" type="presParOf" srcId="{C4CFA245-1E49-44A7-A14B-AFEBF6EFC971}" destId="{E13770FC-2995-4839-B66A-666C366FD010}" srcOrd="0" destOrd="0" presId="urn:microsoft.com/office/officeart/2005/8/layout/hierarchy2"/>
    <dgm:cxn modelId="{2CAAB015-3364-414D-AFAA-064AF217C9E5}" type="presParOf" srcId="{C4CFA245-1E49-44A7-A14B-AFEBF6EFC971}" destId="{EAADBDD4-F851-4E37-947E-5C4A42213ECA}" srcOrd="1" destOrd="0" presId="urn:microsoft.com/office/officeart/2005/8/layout/hierarchy2"/>
    <dgm:cxn modelId="{437BBECD-7F77-4F13-9D54-688677197523}" type="presParOf" srcId="{EAADBDD4-F851-4E37-947E-5C4A42213ECA}" destId="{2D73C707-CAE9-4865-9173-30343B263361}" srcOrd="0" destOrd="0" presId="urn:microsoft.com/office/officeart/2005/8/layout/hierarchy2"/>
    <dgm:cxn modelId="{EFEA1F47-9A32-4964-A078-52C8CF57AD49}" type="presParOf" srcId="{2D73C707-CAE9-4865-9173-30343B263361}" destId="{6EA33FDE-671D-4DC1-924E-B873F017F05E}" srcOrd="0" destOrd="0" presId="urn:microsoft.com/office/officeart/2005/8/layout/hierarchy2"/>
    <dgm:cxn modelId="{F322D14F-5829-4C60-B147-57BE63E7C8E8}" type="presParOf" srcId="{EAADBDD4-F851-4E37-947E-5C4A42213ECA}" destId="{32159882-4210-40D9-ABC3-FD12C2B6C1BD}" srcOrd="1" destOrd="0" presId="urn:microsoft.com/office/officeart/2005/8/layout/hierarchy2"/>
    <dgm:cxn modelId="{4EAA1B4C-0457-49D0-A565-47B150F8503A}" type="presParOf" srcId="{32159882-4210-40D9-ABC3-FD12C2B6C1BD}" destId="{05C6844B-209B-48CF-B937-A73603DA11BA}" srcOrd="0" destOrd="0" presId="urn:microsoft.com/office/officeart/2005/8/layout/hierarchy2"/>
    <dgm:cxn modelId="{C01D9296-1661-40BC-A542-06569998BB67}" type="presParOf" srcId="{32159882-4210-40D9-ABC3-FD12C2B6C1BD}" destId="{3B7B3930-962C-469C-8B88-03C8DE5AB32D}" srcOrd="1" destOrd="0" presId="urn:microsoft.com/office/officeart/2005/8/layout/hierarchy2"/>
    <dgm:cxn modelId="{2E0D1F1D-529A-4933-AE04-E1C5615C2533}" type="presParOf" srcId="{3B7B3930-962C-469C-8B88-03C8DE5AB32D}" destId="{9F1FEFA0-AF93-4980-93B2-0F19EE442A9A}" srcOrd="0" destOrd="0" presId="urn:microsoft.com/office/officeart/2005/8/layout/hierarchy2"/>
    <dgm:cxn modelId="{E23030C0-E1E6-436D-A3E9-DC41148DDF79}" type="presParOf" srcId="{9F1FEFA0-AF93-4980-93B2-0F19EE442A9A}" destId="{87F669BD-EB68-40BF-A0B4-AAB91CD146AC}" srcOrd="0" destOrd="0" presId="urn:microsoft.com/office/officeart/2005/8/layout/hierarchy2"/>
    <dgm:cxn modelId="{CE8F91A5-E301-4568-B255-AD90B454283C}" type="presParOf" srcId="{3B7B3930-962C-469C-8B88-03C8DE5AB32D}" destId="{A1357183-4A5C-4AC3-AD6E-59FDE7B95CA7}" srcOrd="1" destOrd="0" presId="urn:microsoft.com/office/officeart/2005/8/layout/hierarchy2"/>
    <dgm:cxn modelId="{C90ED205-0CE8-4C1D-9AC0-7B110DBD0A96}" type="presParOf" srcId="{A1357183-4A5C-4AC3-AD6E-59FDE7B95CA7}" destId="{C7ED496F-7B56-4396-AC72-AF6D220030CD}" srcOrd="0" destOrd="0" presId="urn:microsoft.com/office/officeart/2005/8/layout/hierarchy2"/>
    <dgm:cxn modelId="{CFDA8048-C4C1-4C82-8B58-4B4C639CACA7}" type="presParOf" srcId="{A1357183-4A5C-4AC3-AD6E-59FDE7B95CA7}" destId="{48F7840F-08C4-4ADB-935C-F878F225847E}" srcOrd="1" destOrd="0" presId="urn:microsoft.com/office/officeart/2005/8/layout/hierarchy2"/>
    <dgm:cxn modelId="{4DF5DBD3-74E5-401A-AD68-7CE854FC7B52}" type="presParOf" srcId="{3B7B3930-962C-469C-8B88-03C8DE5AB32D}" destId="{5B140DD3-EC3F-40E3-8B16-90D85307F629}" srcOrd="2" destOrd="0" presId="urn:microsoft.com/office/officeart/2005/8/layout/hierarchy2"/>
    <dgm:cxn modelId="{303D1003-5EC2-4182-B2D4-1B481A68DF8B}" type="presParOf" srcId="{5B140DD3-EC3F-40E3-8B16-90D85307F629}" destId="{53D1D7BF-1275-4D47-8A51-D1DCB490B81E}" srcOrd="0" destOrd="0" presId="urn:microsoft.com/office/officeart/2005/8/layout/hierarchy2"/>
    <dgm:cxn modelId="{16E381D0-D7CE-4FB4-945C-2BCBEF7F4CC2}" type="presParOf" srcId="{3B7B3930-962C-469C-8B88-03C8DE5AB32D}" destId="{B5BFD023-08DF-4713-8914-CB46F66D3896}" srcOrd="3" destOrd="0" presId="urn:microsoft.com/office/officeart/2005/8/layout/hierarchy2"/>
    <dgm:cxn modelId="{F82BD31F-1453-428F-B39E-C32E9059C3F8}" type="presParOf" srcId="{B5BFD023-08DF-4713-8914-CB46F66D3896}" destId="{7061F275-6312-4592-A331-44DBEA299B7B}" srcOrd="0" destOrd="0" presId="urn:microsoft.com/office/officeart/2005/8/layout/hierarchy2"/>
    <dgm:cxn modelId="{7352F1D9-03A9-42E3-8005-BB268AE090A0}" type="presParOf" srcId="{B5BFD023-08DF-4713-8914-CB46F66D3896}" destId="{1F63CC19-D869-4A10-980C-3322F6577659}" srcOrd="1" destOrd="0" presId="urn:microsoft.com/office/officeart/2005/8/layout/hierarchy2"/>
    <dgm:cxn modelId="{23B8A761-8D5B-407D-9766-DEBBD9E092E0}" type="presParOf" srcId="{3B7B3930-962C-469C-8B88-03C8DE5AB32D}" destId="{F66B2BC7-52B1-41A8-BE15-AFC0CCEFA24D}" srcOrd="4" destOrd="0" presId="urn:microsoft.com/office/officeart/2005/8/layout/hierarchy2"/>
    <dgm:cxn modelId="{1155BC6C-A51C-4245-8D12-C6ED4ACFFDE9}" type="presParOf" srcId="{F66B2BC7-52B1-41A8-BE15-AFC0CCEFA24D}" destId="{63485389-5406-4901-ABD5-6C283160CE3E}" srcOrd="0" destOrd="0" presId="urn:microsoft.com/office/officeart/2005/8/layout/hierarchy2"/>
    <dgm:cxn modelId="{94B0FA5C-39DB-48DC-A198-F194652A8EA2}" type="presParOf" srcId="{3B7B3930-962C-469C-8B88-03C8DE5AB32D}" destId="{948621FF-46DB-4E39-8000-DD9DE063CA68}" srcOrd="5" destOrd="0" presId="urn:microsoft.com/office/officeart/2005/8/layout/hierarchy2"/>
    <dgm:cxn modelId="{301E16F9-DA47-42AE-B73B-8FFEF5613AA1}" type="presParOf" srcId="{948621FF-46DB-4E39-8000-DD9DE063CA68}" destId="{177E0397-82A9-4714-84C1-0D53CD4CD7A6}" srcOrd="0" destOrd="0" presId="urn:microsoft.com/office/officeart/2005/8/layout/hierarchy2"/>
    <dgm:cxn modelId="{3A36B175-5122-498F-8327-9F9C77BBB80F}" type="presParOf" srcId="{948621FF-46DB-4E39-8000-DD9DE063CA68}" destId="{47F49008-77D2-4905-953B-EB883BE7E3E4}" srcOrd="1" destOrd="0" presId="urn:microsoft.com/office/officeart/2005/8/layout/hierarchy2"/>
    <dgm:cxn modelId="{DA4AC826-E288-4F88-A1BF-88E8D9B838FA}" type="presParOf" srcId="{3B7B3930-962C-469C-8B88-03C8DE5AB32D}" destId="{741C5B0A-324A-47CF-83EE-9959F3465143}" srcOrd="6" destOrd="0" presId="urn:microsoft.com/office/officeart/2005/8/layout/hierarchy2"/>
    <dgm:cxn modelId="{6C361456-8738-4985-A148-4AB54462A54D}" type="presParOf" srcId="{741C5B0A-324A-47CF-83EE-9959F3465143}" destId="{4F368F25-FFFD-4FCC-BE9D-9F6F47E63E15}" srcOrd="0" destOrd="0" presId="urn:microsoft.com/office/officeart/2005/8/layout/hierarchy2"/>
    <dgm:cxn modelId="{962CC5BA-E7DE-4524-BBA2-3E25EEB94710}" type="presParOf" srcId="{3B7B3930-962C-469C-8B88-03C8DE5AB32D}" destId="{3143EBD0-77AE-4A87-B52E-BBCCC0B62730}" srcOrd="7" destOrd="0" presId="urn:microsoft.com/office/officeart/2005/8/layout/hierarchy2"/>
    <dgm:cxn modelId="{80D38AE4-3409-4DD6-BE3F-E51C1EE5602B}" type="presParOf" srcId="{3143EBD0-77AE-4A87-B52E-BBCCC0B62730}" destId="{4839E499-25A8-4CDD-A0AB-B106A10AE5E1}" srcOrd="0" destOrd="0" presId="urn:microsoft.com/office/officeart/2005/8/layout/hierarchy2"/>
    <dgm:cxn modelId="{09B9061A-B64D-4537-A344-963F6A51E864}" type="presParOf" srcId="{3143EBD0-77AE-4A87-B52E-BBCCC0B62730}" destId="{C45B331D-9418-444D-8BC6-0E39BE250704}" srcOrd="1" destOrd="0" presId="urn:microsoft.com/office/officeart/2005/8/layout/hierarchy2"/>
    <dgm:cxn modelId="{2171A59F-DDAB-4972-BF64-50DBD99F2508}" type="presParOf" srcId="{3B7B3930-962C-469C-8B88-03C8DE5AB32D}" destId="{8519917F-7186-473C-AB09-64979FAA0D2D}" srcOrd="8" destOrd="0" presId="urn:microsoft.com/office/officeart/2005/8/layout/hierarchy2"/>
    <dgm:cxn modelId="{9DB1E33E-A392-4181-AA22-84D8738B0E81}" type="presParOf" srcId="{8519917F-7186-473C-AB09-64979FAA0D2D}" destId="{BE9ACA86-7666-4171-955E-E71A6F16EDCF}" srcOrd="0" destOrd="0" presId="urn:microsoft.com/office/officeart/2005/8/layout/hierarchy2"/>
    <dgm:cxn modelId="{C078F14E-6B5F-42E9-AABF-4913F2648673}" type="presParOf" srcId="{3B7B3930-962C-469C-8B88-03C8DE5AB32D}" destId="{B0DA74A6-1F55-483A-A53C-F3C3672AC7E7}" srcOrd="9" destOrd="0" presId="urn:microsoft.com/office/officeart/2005/8/layout/hierarchy2"/>
    <dgm:cxn modelId="{9DD73EA9-FCFC-4761-B461-A416D5A7E58A}" type="presParOf" srcId="{B0DA74A6-1F55-483A-A53C-F3C3672AC7E7}" destId="{9371D359-4603-4AAB-BEE2-C8CC276E71C8}" srcOrd="0" destOrd="0" presId="urn:microsoft.com/office/officeart/2005/8/layout/hierarchy2"/>
    <dgm:cxn modelId="{A94EB432-BC41-493C-BD11-75EF978BBF26}" type="presParOf" srcId="{B0DA74A6-1F55-483A-A53C-F3C3672AC7E7}" destId="{FE2B238F-0908-4884-A2B6-BE0D0FB2A2D9}" srcOrd="1" destOrd="0" presId="urn:microsoft.com/office/officeart/2005/8/layout/hierarchy2"/>
  </dgm:cxnLst>
  <dgm:bg/>
  <dgm:whole/>
  <dgm:extLst>
    <a:ext uri="http://schemas.microsoft.com/office/drawing/2008/diagram"/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33E144-6CA4-462E-9591-57EE5FD2C45F}" type="doc">
      <dgm:prSet loTypeId="urn:microsoft.com/office/officeart/2005/8/layout/hierarchy2" loCatId="hierarchy" qsTypeId="urn:microsoft.com/office/officeart/2005/8/quickstyle/simple1#14" qsCatId="simple" csTypeId="urn:microsoft.com/office/officeart/2005/8/colors/accent1_2#14" csCatId="accent1" phldr="1"/>
      <dgm:spPr/>
      <dgm:t>
        <a:bodyPr/>
        <a:lstStyle/>
        <a:p>
          <a:endParaRPr lang="ru-RU"/>
        </a:p>
      </dgm:t>
    </dgm:pt>
    <dgm:pt modelId="{CDAFE06D-049D-446E-8C5E-61C76D376846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pPr algn="ctr"/>
          <a:r>
            <a:rPr lang="ru-RU" sz="24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Ожидаемый результат</a:t>
          </a:r>
          <a:endParaRPr lang="ru-RU" sz="24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F50185A6-5E38-4687-B9FE-8A6F59022B1B}" type="parTrans" cxnId="{6F7C0BA4-A397-4194-A440-DE4F182375D9}">
      <dgm:prSet/>
      <dgm:spPr/>
      <dgm:t>
        <a:bodyPr/>
        <a:lstStyle/>
        <a:p>
          <a:endParaRPr lang="ru-RU"/>
        </a:p>
      </dgm:t>
    </dgm:pt>
    <dgm:pt modelId="{578D6AA7-C916-4D02-9AFF-98BBA6E117A0}" type="sibTrans" cxnId="{6F7C0BA4-A397-4194-A440-DE4F182375D9}">
      <dgm:prSet/>
      <dgm:spPr/>
      <dgm:t>
        <a:bodyPr/>
        <a:lstStyle/>
        <a:p>
          <a:endParaRPr lang="ru-RU"/>
        </a:p>
      </dgm:t>
    </dgm:pt>
    <dgm:pt modelId="{C33AFBD8-0902-4A20-B709-61794085DA12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pPr algn="l"/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ru-RU" sz="24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Родители</a:t>
          </a:r>
          <a:endParaRPr lang="ru-RU" sz="24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AA1784C7-3C78-47F9-99F3-67B63A6BC838}" type="parTrans" cxnId="{9D03802F-0600-424C-B243-AD8E98091550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30D23D3D-0BB8-46C9-8270-940FA7350565}" type="sibTrans" cxnId="{9D03802F-0600-424C-B243-AD8E98091550}">
      <dgm:prSet/>
      <dgm:spPr/>
      <dgm:t>
        <a:bodyPr/>
        <a:lstStyle/>
        <a:p>
          <a:endParaRPr lang="ru-RU"/>
        </a:p>
      </dgm:t>
    </dgm:pt>
    <dgm:pt modelId="{A63C29C5-8F90-4D4A-BEA0-3949565FEDB3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pPr algn="l"/>
          <a:r>
            <a:rPr lang="ru-RU" sz="18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Компетентность в вопросах о народном промысле Гжель, о её особом стили росписи </a:t>
          </a:r>
          <a:endParaRPr lang="ru-RU" sz="18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9109F2E4-3D97-4FCA-ABDF-23767102A7FD}" type="parTrans" cxnId="{0735AFD9-3DDF-4A27-9EA0-B7825679ECAF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6C78168F-E911-40D2-BDB3-6ED61FC79D18}" type="sibTrans" cxnId="{0735AFD9-3DDF-4A27-9EA0-B7825679ECAF}">
      <dgm:prSet/>
      <dgm:spPr/>
      <dgm:t>
        <a:bodyPr/>
        <a:lstStyle/>
        <a:p>
          <a:endParaRPr lang="ru-RU"/>
        </a:p>
      </dgm:t>
    </dgm:pt>
    <dgm:pt modelId="{30089530-3DCC-47CA-A1FD-0A13FCEAFD97}">
      <dgm:prSet phldrT="[Текст]" custT="1"/>
      <dgm:spPr>
        <a:gradFill rotWithShape="0">
          <a:gsLst>
            <a:gs pos="0">
              <a:schemeClr val="accent6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pPr algn="l"/>
          <a:r>
            <a:rPr lang="ru-RU" sz="2000" dirty="0" smtClean="0">
              <a:solidFill>
                <a:srgbClr val="0E165E"/>
              </a:solidFill>
              <a:latin typeface="Arial" pitchFamily="34" charset="0"/>
              <a:cs typeface="Arial" pitchFamily="34" charset="0"/>
            </a:rPr>
            <a:t>Активное участие в реализации проекта</a:t>
          </a:r>
          <a:endParaRPr lang="ru-RU" sz="2000" dirty="0">
            <a:solidFill>
              <a:srgbClr val="0E165E"/>
            </a:solidFill>
            <a:latin typeface="Arial" pitchFamily="34" charset="0"/>
            <a:cs typeface="Arial" pitchFamily="34" charset="0"/>
          </a:endParaRPr>
        </a:p>
      </dgm:t>
    </dgm:pt>
    <dgm:pt modelId="{3A4FCD00-0734-4A4D-B1E4-3F11FE0B6516}" type="parTrans" cxnId="{5ABFC8D8-2F27-4779-8A2D-3578F818ED5A}">
      <dgm:prSet/>
      <dgm:spPr>
        <a:ln>
          <a:solidFill>
            <a:srgbClr val="0E165E"/>
          </a:solidFill>
        </a:ln>
      </dgm:spPr>
      <dgm:t>
        <a:bodyPr/>
        <a:lstStyle/>
        <a:p>
          <a:endParaRPr lang="ru-RU" dirty="0"/>
        </a:p>
      </dgm:t>
    </dgm:pt>
    <dgm:pt modelId="{AAF5F23C-79A2-4463-8281-C51A3F776398}" type="sibTrans" cxnId="{5ABFC8D8-2F27-4779-8A2D-3578F818ED5A}">
      <dgm:prSet/>
      <dgm:spPr/>
      <dgm:t>
        <a:bodyPr/>
        <a:lstStyle/>
        <a:p>
          <a:endParaRPr lang="ru-RU"/>
        </a:p>
      </dgm:t>
    </dgm:pt>
    <dgm:pt modelId="{D06F51D6-2877-435D-996B-08E0E579164B}" type="pres">
      <dgm:prSet presAssocID="{2733E144-6CA4-462E-9591-57EE5FD2C45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E9FD5E-B525-4775-83B3-A93B9DC2225D}" type="pres">
      <dgm:prSet presAssocID="{CDAFE06D-049D-446E-8C5E-61C76D376846}" presName="root1" presStyleCnt="0"/>
      <dgm:spPr/>
    </dgm:pt>
    <dgm:pt modelId="{51ADFC96-7763-432D-ABB4-C1D82D67EC4E}" type="pres">
      <dgm:prSet presAssocID="{CDAFE06D-049D-446E-8C5E-61C76D376846}" presName="LevelOneTextNode" presStyleLbl="node0" presStyleIdx="0" presStyleCnt="1" custScaleX="178005" custScaleY="158236" custLinFactY="-100000" custLinFactNeighborX="-392" custLinFactNeighborY="-1005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8729B7-714B-4C66-A7A2-796C83431994}" type="pres">
      <dgm:prSet presAssocID="{CDAFE06D-049D-446E-8C5E-61C76D376846}" presName="level2hierChild" presStyleCnt="0"/>
      <dgm:spPr/>
    </dgm:pt>
    <dgm:pt modelId="{3036D4C1-5BE1-4BBD-845F-30859DD77045}" type="pres">
      <dgm:prSet presAssocID="{AA1784C7-3C78-47F9-99F3-67B63A6BC838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E914A3B4-7A52-4E38-9907-4AE062B38B1F}" type="pres">
      <dgm:prSet presAssocID="{AA1784C7-3C78-47F9-99F3-67B63A6BC838}" presName="connTx" presStyleLbl="parChTrans1D2" presStyleIdx="0" presStyleCnt="1"/>
      <dgm:spPr/>
      <dgm:t>
        <a:bodyPr/>
        <a:lstStyle/>
        <a:p>
          <a:endParaRPr lang="ru-RU"/>
        </a:p>
      </dgm:t>
    </dgm:pt>
    <dgm:pt modelId="{B755E451-4AAA-4E9E-A94A-79C21190E56C}" type="pres">
      <dgm:prSet presAssocID="{C33AFBD8-0902-4A20-B709-61794085DA12}" presName="root2" presStyleCnt="0"/>
      <dgm:spPr/>
    </dgm:pt>
    <dgm:pt modelId="{4299E8B1-35EE-44E9-8C20-0608ACFF0CFA}" type="pres">
      <dgm:prSet presAssocID="{C33AFBD8-0902-4A20-B709-61794085DA12}" presName="LevelTwoTextNode" presStyleLbl="node2" presStyleIdx="0" presStyleCnt="1" custScaleX="156802" custScaleY="140899" custLinFactNeighborX="-17084" custLinFactNeighborY="33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497A8E-9C2F-45EE-9388-72952517000C}" type="pres">
      <dgm:prSet presAssocID="{C33AFBD8-0902-4A20-B709-61794085DA12}" presName="level3hierChild" presStyleCnt="0"/>
      <dgm:spPr/>
    </dgm:pt>
    <dgm:pt modelId="{4681A67E-5FB1-4EC1-B59E-48051ED0B942}" type="pres">
      <dgm:prSet presAssocID="{9109F2E4-3D97-4FCA-ABDF-23767102A7FD}" presName="conn2-1" presStyleLbl="parChTrans1D3" presStyleIdx="0" presStyleCnt="2"/>
      <dgm:spPr/>
      <dgm:t>
        <a:bodyPr/>
        <a:lstStyle/>
        <a:p>
          <a:endParaRPr lang="ru-RU"/>
        </a:p>
      </dgm:t>
    </dgm:pt>
    <dgm:pt modelId="{A90AFDBB-90F1-48E7-B7C5-F3366293112B}" type="pres">
      <dgm:prSet presAssocID="{9109F2E4-3D97-4FCA-ABDF-23767102A7FD}" presName="connTx" presStyleLbl="parChTrans1D3" presStyleIdx="0" presStyleCnt="2"/>
      <dgm:spPr/>
      <dgm:t>
        <a:bodyPr/>
        <a:lstStyle/>
        <a:p>
          <a:endParaRPr lang="ru-RU"/>
        </a:p>
      </dgm:t>
    </dgm:pt>
    <dgm:pt modelId="{CF2EBAC2-302D-43F3-A747-AE83C65B6D29}" type="pres">
      <dgm:prSet presAssocID="{A63C29C5-8F90-4D4A-BEA0-3949565FEDB3}" presName="root2" presStyleCnt="0"/>
      <dgm:spPr/>
    </dgm:pt>
    <dgm:pt modelId="{B47DB8C4-6A78-4C34-91AE-53654FD07276}" type="pres">
      <dgm:prSet presAssocID="{A63C29C5-8F90-4D4A-BEA0-3949565FEDB3}" presName="LevelTwoTextNode" presStyleLbl="node3" presStyleIdx="0" presStyleCnt="2" custScaleX="216435" custScaleY="288373" custLinFactNeighborX="-2432" custLinFactNeighborY="-393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9D24A0-74B2-4A05-AEF6-A1DA0F36AFA9}" type="pres">
      <dgm:prSet presAssocID="{A63C29C5-8F90-4D4A-BEA0-3949565FEDB3}" presName="level3hierChild" presStyleCnt="0"/>
      <dgm:spPr/>
    </dgm:pt>
    <dgm:pt modelId="{D6907E1B-44FD-4B43-96F5-33364AC69115}" type="pres">
      <dgm:prSet presAssocID="{3A4FCD00-0734-4A4D-B1E4-3F11FE0B6516}" presName="conn2-1" presStyleLbl="parChTrans1D3" presStyleIdx="1" presStyleCnt="2"/>
      <dgm:spPr/>
      <dgm:t>
        <a:bodyPr/>
        <a:lstStyle/>
        <a:p>
          <a:endParaRPr lang="ru-RU"/>
        </a:p>
      </dgm:t>
    </dgm:pt>
    <dgm:pt modelId="{C93A7B4A-789A-4D00-B3D2-1E3385D74661}" type="pres">
      <dgm:prSet presAssocID="{3A4FCD00-0734-4A4D-B1E4-3F11FE0B6516}" presName="connTx" presStyleLbl="parChTrans1D3" presStyleIdx="1" presStyleCnt="2"/>
      <dgm:spPr/>
      <dgm:t>
        <a:bodyPr/>
        <a:lstStyle/>
        <a:p>
          <a:endParaRPr lang="ru-RU"/>
        </a:p>
      </dgm:t>
    </dgm:pt>
    <dgm:pt modelId="{23C58A54-C835-4485-A485-C514AB2493BE}" type="pres">
      <dgm:prSet presAssocID="{30089530-3DCC-47CA-A1FD-0A13FCEAFD97}" presName="root2" presStyleCnt="0"/>
      <dgm:spPr/>
    </dgm:pt>
    <dgm:pt modelId="{8F82AB69-78A0-484C-ADDA-1AACB1B8F229}" type="pres">
      <dgm:prSet presAssocID="{30089530-3DCC-47CA-A1FD-0A13FCEAFD97}" presName="LevelTwoTextNode" presStyleLbl="node3" presStyleIdx="1" presStyleCnt="2" custScaleX="209242" custScaleY="304460" custLinFactY="12980" custLinFactNeighborX="-5859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25E592-1986-437A-95DC-DD703842F765}" type="pres">
      <dgm:prSet presAssocID="{30089530-3DCC-47CA-A1FD-0A13FCEAFD97}" presName="level3hierChild" presStyleCnt="0"/>
      <dgm:spPr/>
    </dgm:pt>
  </dgm:ptLst>
  <dgm:cxnLst>
    <dgm:cxn modelId="{5ABFC8D8-2F27-4779-8A2D-3578F818ED5A}" srcId="{C33AFBD8-0902-4A20-B709-61794085DA12}" destId="{30089530-3DCC-47CA-A1FD-0A13FCEAFD97}" srcOrd="1" destOrd="0" parTransId="{3A4FCD00-0734-4A4D-B1E4-3F11FE0B6516}" sibTransId="{AAF5F23C-79A2-4463-8281-C51A3F776398}"/>
    <dgm:cxn modelId="{ABD2C812-6627-4FA2-996D-F808E96A9866}" type="presOf" srcId="{A63C29C5-8F90-4D4A-BEA0-3949565FEDB3}" destId="{B47DB8C4-6A78-4C34-91AE-53654FD07276}" srcOrd="0" destOrd="0" presId="urn:microsoft.com/office/officeart/2005/8/layout/hierarchy2"/>
    <dgm:cxn modelId="{602E0588-FA43-4E5A-8C3A-A62131B20255}" type="presOf" srcId="{3A4FCD00-0734-4A4D-B1E4-3F11FE0B6516}" destId="{C93A7B4A-789A-4D00-B3D2-1E3385D74661}" srcOrd="1" destOrd="0" presId="urn:microsoft.com/office/officeart/2005/8/layout/hierarchy2"/>
    <dgm:cxn modelId="{BB21FECB-4E3E-4EE4-9C14-1B7601D463AE}" type="presOf" srcId="{AA1784C7-3C78-47F9-99F3-67B63A6BC838}" destId="{E914A3B4-7A52-4E38-9907-4AE062B38B1F}" srcOrd="1" destOrd="0" presId="urn:microsoft.com/office/officeart/2005/8/layout/hierarchy2"/>
    <dgm:cxn modelId="{6F7C0BA4-A397-4194-A440-DE4F182375D9}" srcId="{2733E144-6CA4-462E-9591-57EE5FD2C45F}" destId="{CDAFE06D-049D-446E-8C5E-61C76D376846}" srcOrd="0" destOrd="0" parTransId="{F50185A6-5E38-4687-B9FE-8A6F59022B1B}" sibTransId="{578D6AA7-C916-4D02-9AFF-98BBA6E117A0}"/>
    <dgm:cxn modelId="{C0604B56-D096-4E7C-A3BF-6D5131EDF1EE}" type="presOf" srcId="{3A4FCD00-0734-4A4D-B1E4-3F11FE0B6516}" destId="{D6907E1B-44FD-4B43-96F5-33364AC69115}" srcOrd="0" destOrd="0" presId="urn:microsoft.com/office/officeart/2005/8/layout/hierarchy2"/>
    <dgm:cxn modelId="{583A8FC5-1D54-425F-A272-2FBE3D2AA6EF}" type="presOf" srcId="{9109F2E4-3D97-4FCA-ABDF-23767102A7FD}" destId="{A90AFDBB-90F1-48E7-B7C5-F3366293112B}" srcOrd="1" destOrd="0" presId="urn:microsoft.com/office/officeart/2005/8/layout/hierarchy2"/>
    <dgm:cxn modelId="{BE9A6E53-5B9B-40F8-82E6-36BAF5943708}" type="presOf" srcId="{30089530-3DCC-47CA-A1FD-0A13FCEAFD97}" destId="{8F82AB69-78A0-484C-ADDA-1AACB1B8F229}" srcOrd="0" destOrd="0" presId="urn:microsoft.com/office/officeart/2005/8/layout/hierarchy2"/>
    <dgm:cxn modelId="{A36638E6-CAC9-475D-9DC4-7B5701419444}" type="presOf" srcId="{9109F2E4-3D97-4FCA-ABDF-23767102A7FD}" destId="{4681A67E-5FB1-4EC1-B59E-48051ED0B942}" srcOrd="0" destOrd="0" presId="urn:microsoft.com/office/officeart/2005/8/layout/hierarchy2"/>
    <dgm:cxn modelId="{5C0EE54B-0ECB-4909-9546-9CCD7DF833C1}" type="presOf" srcId="{2733E144-6CA4-462E-9591-57EE5FD2C45F}" destId="{D06F51D6-2877-435D-996B-08E0E579164B}" srcOrd="0" destOrd="0" presId="urn:microsoft.com/office/officeart/2005/8/layout/hierarchy2"/>
    <dgm:cxn modelId="{9E15A8A0-A565-4C54-B096-FADB53D2A024}" type="presOf" srcId="{C33AFBD8-0902-4A20-B709-61794085DA12}" destId="{4299E8B1-35EE-44E9-8C20-0608ACFF0CFA}" srcOrd="0" destOrd="0" presId="urn:microsoft.com/office/officeart/2005/8/layout/hierarchy2"/>
    <dgm:cxn modelId="{17B11A1F-EFF6-4F43-A9FD-C2CA7D81873F}" type="presOf" srcId="{CDAFE06D-049D-446E-8C5E-61C76D376846}" destId="{51ADFC96-7763-432D-ABB4-C1D82D67EC4E}" srcOrd="0" destOrd="0" presId="urn:microsoft.com/office/officeart/2005/8/layout/hierarchy2"/>
    <dgm:cxn modelId="{C54B3502-6CA9-4785-829D-36D571A9E9C6}" type="presOf" srcId="{AA1784C7-3C78-47F9-99F3-67B63A6BC838}" destId="{3036D4C1-5BE1-4BBD-845F-30859DD77045}" srcOrd="0" destOrd="0" presId="urn:microsoft.com/office/officeart/2005/8/layout/hierarchy2"/>
    <dgm:cxn modelId="{9D03802F-0600-424C-B243-AD8E98091550}" srcId="{CDAFE06D-049D-446E-8C5E-61C76D376846}" destId="{C33AFBD8-0902-4A20-B709-61794085DA12}" srcOrd="0" destOrd="0" parTransId="{AA1784C7-3C78-47F9-99F3-67B63A6BC838}" sibTransId="{30D23D3D-0BB8-46C9-8270-940FA7350565}"/>
    <dgm:cxn modelId="{0735AFD9-3DDF-4A27-9EA0-B7825679ECAF}" srcId="{C33AFBD8-0902-4A20-B709-61794085DA12}" destId="{A63C29C5-8F90-4D4A-BEA0-3949565FEDB3}" srcOrd="0" destOrd="0" parTransId="{9109F2E4-3D97-4FCA-ABDF-23767102A7FD}" sibTransId="{6C78168F-E911-40D2-BDB3-6ED61FC79D18}"/>
    <dgm:cxn modelId="{F056ACE4-64CA-4836-839E-F12ECE718E34}" type="presParOf" srcId="{D06F51D6-2877-435D-996B-08E0E579164B}" destId="{E8E9FD5E-B525-4775-83B3-A93B9DC2225D}" srcOrd="0" destOrd="0" presId="urn:microsoft.com/office/officeart/2005/8/layout/hierarchy2"/>
    <dgm:cxn modelId="{66C9F00B-B448-4111-A296-22A6485D3503}" type="presParOf" srcId="{E8E9FD5E-B525-4775-83B3-A93B9DC2225D}" destId="{51ADFC96-7763-432D-ABB4-C1D82D67EC4E}" srcOrd="0" destOrd="0" presId="urn:microsoft.com/office/officeart/2005/8/layout/hierarchy2"/>
    <dgm:cxn modelId="{4D5D6E3B-19E0-4656-AA8D-9F4A752FFE27}" type="presParOf" srcId="{E8E9FD5E-B525-4775-83B3-A93B9DC2225D}" destId="{758729B7-714B-4C66-A7A2-796C83431994}" srcOrd="1" destOrd="0" presId="urn:microsoft.com/office/officeart/2005/8/layout/hierarchy2"/>
    <dgm:cxn modelId="{8D9EC92E-886F-4168-8608-EECE507481B8}" type="presParOf" srcId="{758729B7-714B-4C66-A7A2-796C83431994}" destId="{3036D4C1-5BE1-4BBD-845F-30859DD77045}" srcOrd="0" destOrd="0" presId="urn:microsoft.com/office/officeart/2005/8/layout/hierarchy2"/>
    <dgm:cxn modelId="{4FC5D8EA-A313-4730-BFBB-6A28011F1834}" type="presParOf" srcId="{3036D4C1-5BE1-4BBD-845F-30859DD77045}" destId="{E914A3B4-7A52-4E38-9907-4AE062B38B1F}" srcOrd="0" destOrd="0" presId="urn:microsoft.com/office/officeart/2005/8/layout/hierarchy2"/>
    <dgm:cxn modelId="{2D31E337-EC8E-4D6F-8F3B-3B85CBC72586}" type="presParOf" srcId="{758729B7-714B-4C66-A7A2-796C83431994}" destId="{B755E451-4AAA-4E9E-A94A-79C21190E56C}" srcOrd="1" destOrd="0" presId="urn:microsoft.com/office/officeart/2005/8/layout/hierarchy2"/>
    <dgm:cxn modelId="{9622FF23-845F-4616-8F91-2EDC28568DFA}" type="presParOf" srcId="{B755E451-4AAA-4E9E-A94A-79C21190E56C}" destId="{4299E8B1-35EE-44E9-8C20-0608ACFF0CFA}" srcOrd="0" destOrd="0" presId="urn:microsoft.com/office/officeart/2005/8/layout/hierarchy2"/>
    <dgm:cxn modelId="{F022B00B-7DA4-4414-9DF8-8A4EC7D365A9}" type="presParOf" srcId="{B755E451-4AAA-4E9E-A94A-79C21190E56C}" destId="{0B497A8E-9C2F-45EE-9388-72952517000C}" srcOrd="1" destOrd="0" presId="urn:microsoft.com/office/officeart/2005/8/layout/hierarchy2"/>
    <dgm:cxn modelId="{7D0038A9-9EC2-49CF-AC59-7CA11426237B}" type="presParOf" srcId="{0B497A8E-9C2F-45EE-9388-72952517000C}" destId="{4681A67E-5FB1-4EC1-B59E-48051ED0B942}" srcOrd="0" destOrd="0" presId="urn:microsoft.com/office/officeart/2005/8/layout/hierarchy2"/>
    <dgm:cxn modelId="{07D728D0-86F0-4794-AB92-D13DB2AD423D}" type="presParOf" srcId="{4681A67E-5FB1-4EC1-B59E-48051ED0B942}" destId="{A90AFDBB-90F1-48E7-B7C5-F3366293112B}" srcOrd="0" destOrd="0" presId="urn:microsoft.com/office/officeart/2005/8/layout/hierarchy2"/>
    <dgm:cxn modelId="{87C8E9E5-E309-4414-9BC8-278E5B05F1F4}" type="presParOf" srcId="{0B497A8E-9C2F-45EE-9388-72952517000C}" destId="{CF2EBAC2-302D-43F3-A747-AE83C65B6D29}" srcOrd="1" destOrd="0" presId="urn:microsoft.com/office/officeart/2005/8/layout/hierarchy2"/>
    <dgm:cxn modelId="{08B72818-A3F5-4EF8-9722-9D8A23F40E91}" type="presParOf" srcId="{CF2EBAC2-302D-43F3-A747-AE83C65B6D29}" destId="{B47DB8C4-6A78-4C34-91AE-53654FD07276}" srcOrd="0" destOrd="0" presId="urn:microsoft.com/office/officeart/2005/8/layout/hierarchy2"/>
    <dgm:cxn modelId="{F53DAA94-0D1D-4142-9FA9-F203F358586C}" type="presParOf" srcId="{CF2EBAC2-302D-43F3-A747-AE83C65B6D29}" destId="{249D24A0-74B2-4A05-AEF6-A1DA0F36AFA9}" srcOrd="1" destOrd="0" presId="urn:microsoft.com/office/officeart/2005/8/layout/hierarchy2"/>
    <dgm:cxn modelId="{437DB282-80FD-4C67-8E88-40118FA03468}" type="presParOf" srcId="{0B497A8E-9C2F-45EE-9388-72952517000C}" destId="{D6907E1B-44FD-4B43-96F5-33364AC69115}" srcOrd="2" destOrd="0" presId="urn:microsoft.com/office/officeart/2005/8/layout/hierarchy2"/>
    <dgm:cxn modelId="{9B122FF6-D090-4108-BDA2-00EFE3B16B23}" type="presParOf" srcId="{D6907E1B-44FD-4B43-96F5-33364AC69115}" destId="{C93A7B4A-789A-4D00-B3D2-1E3385D74661}" srcOrd="0" destOrd="0" presId="urn:microsoft.com/office/officeart/2005/8/layout/hierarchy2"/>
    <dgm:cxn modelId="{A8BD143C-7D94-4772-B72B-559106CC4ADC}" type="presParOf" srcId="{0B497A8E-9C2F-45EE-9388-72952517000C}" destId="{23C58A54-C835-4485-A485-C514AB2493BE}" srcOrd="3" destOrd="0" presId="urn:microsoft.com/office/officeart/2005/8/layout/hierarchy2"/>
    <dgm:cxn modelId="{374AB182-9DBE-49E8-AA65-5BF7C718AB8A}" type="presParOf" srcId="{23C58A54-C835-4485-A485-C514AB2493BE}" destId="{8F82AB69-78A0-484C-ADDA-1AACB1B8F229}" srcOrd="0" destOrd="0" presId="urn:microsoft.com/office/officeart/2005/8/layout/hierarchy2"/>
    <dgm:cxn modelId="{228667C7-374F-4564-9D1E-A72B6740017F}" type="presParOf" srcId="{23C58A54-C835-4485-A485-C514AB2493BE}" destId="{F525E592-1986-437A-95DC-DD703842F765}" srcOrd="1" destOrd="0" presId="urn:microsoft.com/office/officeart/2005/8/layout/hierarchy2"/>
  </dgm:cxnLst>
  <dgm:bg/>
  <dgm:whole/>
  <dgm:extLst>
    <a:ext uri="http://schemas.microsoft.com/office/drawing/2008/diagram"/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FA7FFB-573B-40A6-8C0C-924DB3768688}" type="doc">
      <dgm:prSet loTypeId="urn:microsoft.com/office/officeart/2005/8/layout/radial5" loCatId="cycle" qsTypeId="urn:microsoft.com/office/officeart/2005/8/quickstyle/simple1#15" qsCatId="simple" csTypeId="urn:microsoft.com/office/officeart/2005/8/colors/accent1_2#15" csCatId="accent1" phldr="1"/>
      <dgm:spPr/>
      <dgm:t>
        <a:bodyPr/>
        <a:lstStyle/>
        <a:p>
          <a:endParaRPr lang="ru-RU"/>
        </a:p>
      </dgm:t>
    </dgm:pt>
    <dgm:pt modelId="{4E29C4AD-7D83-4C1E-9775-E2129B1F0E93}">
      <dgm:prSet phldrT="[Текст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r>
            <a:rPr lang="ru-RU" sz="1800" b="1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Путь распространения инновационного опыта</a:t>
          </a:r>
          <a:endParaRPr lang="ru-RU" sz="1800" b="1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268EB6F2-8F41-4ADA-BECF-AF16A30C1D9E}" type="parTrans" cxnId="{30012959-13B8-421C-B880-E86D581D85F0}">
      <dgm:prSet/>
      <dgm:spPr/>
      <dgm:t>
        <a:bodyPr/>
        <a:lstStyle/>
        <a:p>
          <a:endParaRPr lang="ru-RU"/>
        </a:p>
      </dgm:t>
    </dgm:pt>
    <dgm:pt modelId="{9BCC77C2-83CD-4B63-B36E-F5888CBF06A9}" type="sibTrans" cxnId="{30012959-13B8-421C-B880-E86D581D85F0}">
      <dgm:prSet/>
      <dgm:spPr/>
      <dgm:t>
        <a:bodyPr/>
        <a:lstStyle/>
        <a:p>
          <a:endParaRPr lang="ru-RU"/>
        </a:p>
      </dgm:t>
    </dgm:pt>
    <dgm:pt modelId="{C678CBA1-6064-46EB-A48E-B8E4BAF88C82}">
      <dgm:prSet phldrT="[Текст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Распространение опыта среди профессионального сообщества (РМО, семинары, практикумы) 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E479C3EE-C77D-4B40-9C39-4DFB0519B33F}" type="parTrans" cxnId="{49265320-DFDD-4089-8E1A-10338E15327D}">
      <dgm:prSet/>
      <dgm:spPr/>
      <dgm:t>
        <a:bodyPr/>
        <a:lstStyle/>
        <a:p>
          <a:endParaRPr lang="ru-RU"/>
        </a:p>
      </dgm:t>
    </dgm:pt>
    <dgm:pt modelId="{979C8628-8B35-4D56-846E-452954D451A1}" type="sibTrans" cxnId="{49265320-DFDD-4089-8E1A-10338E15327D}">
      <dgm:prSet/>
      <dgm:spPr/>
      <dgm:t>
        <a:bodyPr/>
        <a:lstStyle/>
        <a:p>
          <a:endParaRPr lang="ru-RU"/>
        </a:p>
      </dgm:t>
    </dgm:pt>
    <dgm:pt modelId="{1AB2408A-AB9A-46E5-A663-6620D8DAD956}">
      <dgm:prSet phldrT="[Текст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Публикация инновационного опыта в сети Интернета и периодической печати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CA053977-3D8A-4417-8E63-028B0B6F5C76}" type="parTrans" cxnId="{C32EA45A-A8A1-4B20-8438-D0477EC97E47}">
      <dgm:prSet/>
      <dgm:spPr/>
      <dgm:t>
        <a:bodyPr/>
        <a:lstStyle/>
        <a:p>
          <a:endParaRPr lang="ru-RU"/>
        </a:p>
      </dgm:t>
    </dgm:pt>
    <dgm:pt modelId="{B776002F-4B0A-47E2-9A69-7DC48618724F}" type="sibTrans" cxnId="{C32EA45A-A8A1-4B20-8438-D0477EC97E47}">
      <dgm:prSet/>
      <dgm:spPr/>
      <dgm:t>
        <a:bodyPr/>
        <a:lstStyle/>
        <a:p>
          <a:endParaRPr lang="ru-RU"/>
        </a:p>
      </dgm:t>
    </dgm:pt>
    <dgm:pt modelId="{F9A1B2BA-D5AE-4BF0-8967-547468DC701C}">
      <dgm:prSet phldrT="[Текст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Распространение опыта педагогов в рамках дошкольного учреждения (педагогический совет, семинары практикумы)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B822E106-6653-45D0-8E2F-DD21F339BC61}" type="parTrans" cxnId="{8AEFC927-BA2F-4FB4-8867-6593692AB533}">
      <dgm:prSet/>
      <dgm:spPr/>
      <dgm:t>
        <a:bodyPr/>
        <a:lstStyle/>
        <a:p>
          <a:endParaRPr lang="ru-RU"/>
        </a:p>
      </dgm:t>
    </dgm:pt>
    <dgm:pt modelId="{85BA4FC5-4E47-4BE0-A0BF-CEB18813AB6C}" type="sibTrans" cxnId="{8AEFC927-BA2F-4FB4-8867-6593692AB533}">
      <dgm:prSet/>
      <dgm:spPr/>
      <dgm:t>
        <a:bodyPr/>
        <a:lstStyle/>
        <a:p>
          <a:endParaRPr lang="ru-RU"/>
        </a:p>
      </dgm:t>
    </dgm:pt>
    <dgm:pt modelId="{0F3E2C8D-436A-4221-A2E4-285338CCD1BA}">
      <dgm:prSet phldrT="[Текст]" custT="1"/>
      <dgm:sp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rgbClr val="0E165E"/>
          </a:solidFill>
        </a:ln>
      </dgm:spPr>
      <dgm:t>
        <a:bodyPr/>
        <a:lstStyle/>
        <a:p>
          <a:r>
            <a:rPr lang="ru-RU" sz="1600" dirty="0" smtClean="0">
              <a:solidFill>
                <a:srgbClr val="00133A"/>
              </a:solidFill>
              <a:latin typeface="Arial" pitchFamily="34" charset="0"/>
              <a:cs typeface="Arial" pitchFamily="34" charset="0"/>
            </a:rPr>
            <a:t>Участие в научно – практических конференциях</a:t>
          </a:r>
          <a:endParaRPr lang="ru-RU" sz="1600" dirty="0">
            <a:solidFill>
              <a:srgbClr val="00133A"/>
            </a:solidFill>
            <a:latin typeface="Arial" pitchFamily="34" charset="0"/>
            <a:cs typeface="Arial" pitchFamily="34" charset="0"/>
          </a:endParaRPr>
        </a:p>
      </dgm:t>
    </dgm:pt>
    <dgm:pt modelId="{F9DEB244-7272-4D59-B911-529633FA5BB9}" type="parTrans" cxnId="{3F21642A-4024-4488-A585-E87AEC5A230E}">
      <dgm:prSet/>
      <dgm:spPr/>
      <dgm:t>
        <a:bodyPr/>
        <a:lstStyle/>
        <a:p>
          <a:endParaRPr lang="ru-RU"/>
        </a:p>
      </dgm:t>
    </dgm:pt>
    <dgm:pt modelId="{86F71C24-A94C-477E-AAB3-51BCEF10E095}" type="sibTrans" cxnId="{3F21642A-4024-4488-A585-E87AEC5A230E}">
      <dgm:prSet/>
      <dgm:spPr/>
      <dgm:t>
        <a:bodyPr/>
        <a:lstStyle/>
        <a:p>
          <a:endParaRPr lang="ru-RU"/>
        </a:p>
      </dgm:t>
    </dgm:pt>
    <dgm:pt modelId="{4612C81F-8F3B-4B6B-AFB5-F699C08BE440}" type="pres">
      <dgm:prSet presAssocID="{53FA7FFB-573B-40A6-8C0C-924DB376868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CD34E8-93A6-408F-BA99-E3D87377F45A}" type="pres">
      <dgm:prSet presAssocID="{4E29C4AD-7D83-4C1E-9775-E2129B1F0E93}" presName="centerShape" presStyleLbl="node0" presStyleIdx="0" presStyleCnt="1" custScaleX="186982" custScaleY="120644"/>
      <dgm:spPr/>
      <dgm:t>
        <a:bodyPr/>
        <a:lstStyle/>
        <a:p>
          <a:endParaRPr lang="ru-RU"/>
        </a:p>
      </dgm:t>
    </dgm:pt>
    <dgm:pt modelId="{9B70D2B1-1E86-4111-A8C9-C5B96CB95FCA}" type="pres">
      <dgm:prSet presAssocID="{E479C3EE-C77D-4B40-9C39-4DFB0519B33F}" presName="parTrans" presStyleLbl="sibTrans2D1" presStyleIdx="0" presStyleCnt="4" custScaleX="155623" custScaleY="34388" custLinFactNeighborX="29324" custLinFactNeighborY="10876"/>
      <dgm:spPr/>
      <dgm:t>
        <a:bodyPr/>
        <a:lstStyle/>
        <a:p>
          <a:endParaRPr lang="ru-RU"/>
        </a:p>
      </dgm:t>
    </dgm:pt>
    <dgm:pt modelId="{8BE07A3D-8CB8-40AA-B48D-FD57856AA8DA}" type="pres">
      <dgm:prSet presAssocID="{E479C3EE-C77D-4B40-9C39-4DFB0519B33F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5CC0E585-0B8F-4638-96F2-36ED253298FF}" type="pres">
      <dgm:prSet presAssocID="{C678CBA1-6064-46EB-A48E-B8E4BAF88C82}" presName="node" presStyleLbl="node1" presStyleIdx="0" presStyleCnt="4" custScaleX="195721" custScaleY="89700" custRadScaleRad="97093" custRadScaleInc="-1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C4885-DDAD-4FD2-9D34-F90C1E3D8F36}" type="pres">
      <dgm:prSet presAssocID="{CA053977-3D8A-4417-8E63-028B0B6F5C76}" presName="parTrans" presStyleLbl="sibTrans2D1" presStyleIdx="1" presStyleCnt="4"/>
      <dgm:spPr/>
      <dgm:t>
        <a:bodyPr/>
        <a:lstStyle/>
        <a:p>
          <a:endParaRPr lang="ru-RU"/>
        </a:p>
      </dgm:t>
    </dgm:pt>
    <dgm:pt modelId="{22D33550-D7E3-41D2-8A9A-D944D92522E1}" type="pres">
      <dgm:prSet presAssocID="{CA053977-3D8A-4417-8E63-028B0B6F5C76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09BA4FD9-A85C-4EE7-BA44-87DF38569AE8}" type="pres">
      <dgm:prSet presAssocID="{1AB2408A-AB9A-46E5-A663-6620D8DAD956}" presName="node" presStyleLbl="node1" presStyleIdx="1" presStyleCnt="4" custScaleX="145062" custRadScaleRad="123388" custRadScaleInc="1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AEAB6A-7045-4DFE-9AA3-4828C9288207}" type="pres">
      <dgm:prSet presAssocID="{B822E106-6653-45D0-8E2F-DD21F339BC61}" presName="parTrans" presStyleLbl="sibTrans2D1" presStyleIdx="2" presStyleCnt="4"/>
      <dgm:spPr/>
      <dgm:t>
        <a:bodyPr/>
        <a:lstStyle/>
        <a:p>
          <a:endParaRPr lang="ru-RU"/>
        </a:p>
      </dgm:t>
    </dgm:pt>
    <dgm:pt modelId="{D025F4A9-6627-4F87-AE54-5B21BAB0215E}" type="pres">
      <dgm:prSet presAssocID="{B822E106-6653-45D0-8E2F-DD21F339BC61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1DF6767C-5C38-4F1F-B8F9-B24C38777FB6}" type="pres">
      <dgm:prSet presAssocID="{F9A1B2BA-D5AE-4BF0-8967-547468DC701C}" presName="node" presStyleLbl="node1" presStyleIdx="2" presStyleCnt="4" custScaleX="192956" custScaleY="111260" custRadScaleRad="100015" custRadScaleInc="-1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8D327F-0578-432D-9C70-4129A473B695}" type="pres">
      <dgm:prSet presAssocID="{F9DEB244-7272-4D59-B911-529633FA5BB9}" presName="parTrans" presStyleLbl="sibTrans2D1" presStyleIdx="3" presStyleCnt="4"/>
      <dgm:spPr/>
      <dgm:t>
        <a:bodyPr/>
        <a:lstStyle/>
        <a:p>
          <a:endParaRPr lang="ru-RU"/>
        </a:p>
      </dgm:t>
    </dgm:pt>
    <dgm:pt modelId="{862C3711-B4D3-4878-9639-FFE2C40FB812}" type="pres">
      <dgm:prSet presAssocID="{F9DEB244-7272-4D59-B911-529633FA5BB9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7EC629F8-4139-4FE2-A807-33F8D9415167}" type="pres">
      <dgm:prSet presAssocID="{0F3E2C8D-436A-4221-A2E4-285338CCD1BA}" presName="node" presStyleLbl="node1" presStyleIdx="3" presStyleCnt="4" custScaleX="141280" custRadScaleRad="128632" custRadScaleInc="27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ECCCCE-5F9F-4C0E-98C3-A56B22A59DDA}" type="presOf" srcId="{E479C3EE-C77D-4B40-9C39-4DFB0519B33F}" destId="{9B70D2B1-1E86-4111-A8C9-C5B96CB95FCA}" srcOrd="0" destOrd="0" presId="urn:microsoft.com/office/officeart/2005/8/layout/radial5"/>
    <dgm:cxn modelId="{3BEB4BE7-A7D8-4208-BCA6-92D767DEBCED}" type="presOf" srcId="{E479C3EE-C77D-4B40-9C39-4DFB0519B33F}" destId="{8BE07A3D-8CB8-40AA-B48D-FD57856AA8DA}" srcOrd="1" destOrd="0" presId="urn:microsoft.com/office/officeart/2005/8/layout/radial5"/>
    <dgm:cxn modelId="{7ED9867B-F1A3-4D31-A59A-6886B2E69775}" type="presOf" srcId="{CA053977-3D8A-4417-8E63-028B0B6F5C76}" destId="{22D33550-D7E3-41D2-8A9A-D944D92522E1}" srcOrd="1" destOrd="0" presId="urn:microsoft.com/office/officeart/2005/8/layout/radial5"/>
    <dgm:cxn modelId="{BE9178A9-07DA-4C7E-B661-483A96F94AC8}" type="presOf" srcId="{53FA7FFB-573B-40A6-8C0C-924DB3768688}" destId="{4612C81F-8F3B-4B6B-AFB5-F699C08BE440}" srcOrd="0" destOrd="0" presId="urn:microsoft.com/office/officeart/2005/8/layout/radial5"/>
    <dgm:cxn modelId="{49265320-DFDD-4089-8E1A-10338E15327D}" srcId="{4E29C4AD-7D83-4C1E-9775-E2129B1F0E93}" destId="{C678CBA1-6064-46EB-A48E-B8E4BAF88C82}" srcOrd="0" destOrd="0" parTransId="{E479C3EE-C77D-4B40-9C39-4DFB0519B33F}" sibTransId="{979C8628-8B35-4D56-846E-452954D451A1}"/>
    <dgm:cxn modelId="{30012959-13B8-421C-B880-E86D581D85F0}" srcId="{53FA7FFB-573B-40A6-8C0C-924DB3768688}" destId="{4E29C4AD-7D83-4C1E-9775-E2129B1F0E93}" srcOrd="0" destOrd="0" parTransId="{268EB6F2-8F41-4ADA-BECF-AF16A30C1D9E}" sibTransId="{9BCC77C2-83CD-4B63-B36E-F5888CBF06A9}"/>
    <dgm:cxn modelId="{72F1CCDC-6BEC-43E3-8231-B3786104E390}" type="presOf" srcId="{CA053977-3D8A-4417-8E63-028B0B6F5C76}" destId="{992C4885-DDAD-4FD2-9D34-F90C1E3D8F36}" srcOrd="0" destOrd="0" presId="urn:microsoft.com/office/officeart/2005/8/layout/radial5"/>
    <dgm:cxn modelId="{C32EA45A-A8A1-4B20-8438-D0477EC97E47}" srcId="{4E29C4AD-7D83-4C1E-9775-E2129B1F0E93}" destId="{1AB2408A-AB9A-46E5-A663-6620D8DAD956}" srcOrd="1" destOrd="0" parTransId="{CA053977-3D8A-4417-8E63-028B0B6F5C76}" sibTransId="{B776002F-4B0A-47E2-9A69-7DC48618724F}"/>
    <dgm:cxn modelId="{3F21642A-4024-4488-A585-E87AEC5A230E}" srcId="{4E29C4AD-7D83-4C1E-9775-E2129B1F0E93}" destId="{0F3E2C8D-436A-4221-A2E4-285338CCD1BA}" srcOrd="3" destOrd="0" parTransId="{F9DEB244-7272-4D59-B911-529633FA5BB9}" sibTransId="{86F71C24-A94C-477E-AAB3-51BCEF10E095}"/>
    <dgm:cxn modelId="{994F6A0B-AA34-418A-BC3E-3DFA049BD1DA}" type="presOf" srcId="{0F3E2C8D-436A-4221-A2E4-285338CCD1BA}" destId="{7EC629F8-4139-4FE2-A807-33F8D9415167}" srcOrd="0" destOrd="0" presId="urn:microsoft.com/office/officeart/2005/8/layout/radial5"/>
    <dgm:cxn modelId="{E36F9407-0211-446F-A1BE-892B901467D1}" type="presOf" srcId="{C678CBA1-6064-46EB-A48E-B8E4BAF88C82}" destId="{5CC0E585-0B8F-4638-96F2-36ED253298FF}" srcOrd="0" destOrd="0" presId="urn:microsoft.com/office/officeart/2005/8/layout/radial5"/>
    <dgm:cxn modelId="{6293508A-B39A-469C-9604-8B044FCEC700}" type="presOf" srcId="{1AB2408A-AB9A-46E5-A663-6620D8DAD956}" destId="{09BA4FD9-A85C-4EE7-BA44-87DF38569AE8}" srcOrd="0" destOrd="0" presId="urn:microsoft.com/office/officeart/2005/8/layout/radial5"/>
    <dgm:cxn modelId="{F20FF02E-3130-4DE1-9AF7-E5B2F88CAE0A}" type="presOf" srcId="{F9DEB244-7272-4D59-B911-529633FA5BB9}" destId="{862C3711-B4D3-4878-9639-FFE2C40FB812}" srcOrd="1" destOrd="0" presId="urn:microsoft.com/office/officeart/2005/8/layout/radial5"/>
    <dgm:cxn modelId="{8AEFC927-BA2F-4FB4-8867-6593692AB533}" srcId="{4E29C4AD-7D83-4C1E-9775-E2129B1F0E93}" destId="{F9A1B2BA-D5AE-4BF0-8967-547468DC701C}" srcOrd="2" destOrd="0" parTransId="{B822E106-6653-45D0-8E2F-DD21F339BC61}" sibTransId="{85BA4FC5-4E47-4BE0-A0BF-CEB18813AB6C}"/>
    <dgm:cxn modelId="{147E2CCD-EFCE-45CC-AF9D-9E5AB16A5B1F}" type="presOf" srcId="{B822E106-6653-45D0-8E2F-DD21F339BC61}" destId="{70AEAB6A-7045-4DFE-9AA3-4828C9288207}" srcOrd="0" destOrd="0" presId="urn:microsoft.com/office/officeart/2005/8/layout/radial5"/>
    <dgm:cxn modelId="{C586CECA-3201-49C2-BB30-7B0FEE5DFF47}" type="presOf" srcId="{4E29C4AD-7D83-4C1E-9775-E2129B1F0E93}" destId="{34CD34E8-93A6-408F-BA99-E3D87377F45A}" srcOrd="0" destOrd="0" presId="urn:microsoft.com/office/officeart/2005/8/layout/radial5"/>
    <dgm:cxn modelId="{453CA605-085E-4A73-B5BF-16E9B9C9592B}" type="presOf" srcId="{B822E106-6653-45D0-8E2F-DD21F339BC61}" destId="{D025F4A9-6627-4F87-AE54-5B21BAB0215E}" srcOrd="1" destOrd="0" presId="urn:microsoft.com/office/officeart/2005/8/layout/radial5"/>
    <dgm:cxn modelId="{ED5DCFFA-C537-4A55-8FC9-1AE852A3D0E3}" type="presOf" srcId="{F9A1B2BA-D5AE-4BF0-8967-547468DC701C}" destId="{1DF6767C-5C38-4F1F-B8F9-B24C38777FB6}" srcOrd="0" destOrd="0" presId="urn:microsoft.com/office/officeart/2005/8/layout/radial5"/>
    <dgm:cxn modelId="{506AED61-B30E-4D40-91AD-705BBEC5D19F}" type="presOf" srcId="{F9DEB244-7272-4D59-B911-529633FA5BB9}" destId="{A58D327F-0578-432D-9C70-4129A473B695}" srcOrd="0" destOrd="0" presId="urn:microsoft.com/office/officeart/2005/8/layout/radial5"/>
    <dgm:cxn modelId="{3DEAA018-0D52-4229-B008-5C418EFCF34D}" type="presParOf" srcId="{4612C81F-8F3B-4B6B-AFB5-F699C08BE440}" destId="{34CD34E8-93A6-408F-BA99-E3D87377F45A}" srcOrd="0" destOrd="0" presId="urn:microsoft.com/office/officeart/2005/8/layout/radial5"/>
    <dgm:cxn modelId="{6394055E-24FF-43E8-813B-F44E817FB4F3}" type="presParOf" srcId="{4612C81F-8F3B-4B6B-AFB5-F699C08BE440}" destId="{9B70D2B1-1E86-4111-A8C9-C5B96CB95FCA}" srcOrd="1" destOrd="0" presId="urn:microsoft.com/office/officeart/2005/8/layout/radial5"/>
    <dgm:cxn modelId="{5DC908E6-568A-41B3-B541-A7577EB65EC7}" type="presParOf" srcId="{9B70D2B1-1E86-4111-A8C9-C5B96CB95FCA}" destId="{8BE07A3D-8CB8-40AA-B48D-FD57856AA8DA}" srcOrd="0" destOrd="0" presId="urn:microsoft.com/office/officeart/2005/8/layout/radial5"/>
    <dgm:cxn modelId="{57FCF6A3-6336-42E7-8CA0-410A6400554E}" type="presParOf" srcId="{4612C81F-8F3B-4B6B-AFB5-F699C08BE440}" destId="{5CC0E585-0B8F-4638-96F2-36ED253298FF}" srcOrd="2" destOrd="0" presId="urn:microsoft.com/office/officeart/2005/8/layout/radial5"/>
    <dgm:cxn modelId="{FCAD1AEA-0FE1-474F-95F1-3AD0619E2F81}" type="presParOf" srcId="{4612C81F-8F3B-4B6B-AFB5-F699C08BE440}" destId="{992C4885-DDAD-4FD2-9D34-F90C1E3D8F36}" srcOrd="3" destOrd="0" presId="urn:microsoft.com/office/officeart/2005/8/layout/radial5"/>
    <dgm:cxn modelId="{5EE439F4-09E8-4251-A73F-193BC19993B1}" type="presParOf" srcId="{992C4885-DDAD-4FD2-9D34-F90C1E3D8F36}" destId="{22D33550-D7E3-41D2-8A9A-D944D92522E1}" srcOrd="0" destOrd="0" presId="urn:microsoft.com/office/officeart/2005/8/layout/radial5"/>
    <dgm:cxn modelId="{78E2105B-B844-432C-B77D-D53307579846}" type="presParOf" srcId="{4612C81F-8F3B-4B6B-AFB5-F699C08BE440}" destId="{09BA4FD9-A85C-4EE7-BA44-87DF38569AE8}" srcOrd="4" destOrd="0" presId="urn:microsoft.com/office/officeart/2005/8/layout/radial5"/>
    <dgm:cxn modelId="{46939824-417E-465F-8450-46C8680C5061}" type="presParOf" srcId="{4612C81F-8F3B-4B6B-AFB5-F699C08BE440}" destId="{70AEAB6A-7045-4DFE-9AA3-4828C9288207}" srcOrd="5" destOrd="0" presId="urn:microsoft.com/office/officeart/2005/8/layout/radial5"/>
    <dgm:cxn modelId="{42A65ABA-09A7-465A-AF1F-FC9B632EEF2A}" type="presParOf" srcId="{70AEAB6A-7045-4DFE-9AA3-4828C9288207}" destId="{D025F4A9-6627-4F87-AE54-5B21BAB0215E}" srcOrd="0" destOrd="0" presId="urn:microsoft.com/office/officeart/2005/8/layout/radial5"/>
    <dgm:cxn modelId="{F2A3B92F-4686-4131-9DAF-D8D292706258}" type="presParOf" srcId="{4612C81F-8F3B-4B6B-AFB5-F699C08BE440}" destId="{1DF6767C-5C38-4F1F-B8F9-B24C38777FB6}" srcOrd="6" destOrd="0" presId="urn:microsoft.com/office/officeart/2005/8/layout/radial5"/>
    <dgm:cxn modelId="{1290A3DA-F36E-48FF-BF9D-F8DFD9E7C76F}" type="presParOf" srcId="{4612C81F-8F3B-4B6B-AFB5-F699C08BE440}" destId="{A58D327F-0578-432D-9C70-4129A473B695}" srcOrd="7" destOrd="0" presId="urn:microsoft.com/office/officeart/2005/8/layout/radial5"/>
    <dgm:cxn modelId="{7DA3FF90-9F1B-423F-B0B2-9F3E746A9356}" type="presParOf" srcId="{A58D327F-0578-432D-9C70-4129A473B695}" destId="{862C3711-B4D3-4878-9639-FFE2C40FB812}" srcOrd="0" destOrd="0" presId="urn:microsoft.com/office/officeart/2005/8/layout/radial5"/>
    <dgm:cxn modelId="{9FADC154-8AE5-4513-999F-2123C69B13C0}" type="presParOf" srcId="{4612C81F-8F3B-4B6B-AFB5-F699C08BE440}" destId="{7EC629F8-4139-4FE2-A807-33F8D9415167}" srcOrd="8" destOrd="0" presId="urn:microsoft.com/office/officeart/2005/8/layout/radial5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1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1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1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1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AEBBB5-11EA-4811-B61B-132EC9F7B5E8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21DE08-12C3-40B2-9118-5D42362F5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CA715A-EBB5-4982-8A71-8D0DC33685C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5F189-8F4F-48D6-AF72-7B70E95CBF72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5225D-B838-4703-8BDE-5511CDCEFA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89CB3-9F01-474A-A5B6-44B028B74B42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48CB7-2DD2-4063-8453-DFF09E95E1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A003E-1778-4388-91D4-174B3136CFA9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F2E8-B82D-414C-AC64-9C3668062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6E5D-445B-4274-8CC4-86AB2DE1B046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253B8-972A-401E-A503-0CC2B9DBF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75195-6E6C-44F1-A180-E2BB547B2DDF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DB291-1D40-4C8F-8D7F-EDF480C54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74BEA-B6D9-4563-9CF6-C3AA1AE66BC9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DC69F-C028-445B-B29A-417313403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F7C4-1359-46ED-9EA1-775189F37736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785CB-67C5-422B-83A0-45546EC376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AEAAC-15ED-46EC-8331-50FC85878721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F7E34-12FC-4F00-A1A2-24BCDCA88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9E7D-3DAA-42DF-84F4-E6CFD81EC7BA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83C1-4C9B-43F8-9052-4105A3646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719AF-5A7A-436D-B4C7-A6D3CD2FF493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087FF-8BF4-4010-A631-27AC79D64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DA0D7-DC04-49FD-B0DD-52B36368BFB6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1B017-4892-491B-BB0D-C7403FEA24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3000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ED554E-47A4-4980-953E-68F73C9FE033}" type="datetimeFigureOut">
              <a:rPr lang="ru-RU"/>
              <a:pPr>
                <a:defRPr/>
              </a:pPr>
              <a:t>05.11.2013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545E5A-2006-447F-8AEE-6FE6438E61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3000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2"/>
          <p:cNvSpPr txBox="1">
            <a:spLocks noChangeArrowheads="1"/>
          </p:cNvSpPr>
          <p:nvPr/>
        </p:nvSpPr>
        <p:spPr bwMode="auto">
          <a:xfrm>
            <a:off x="2843213" y="5300663"/>
            <a:ext cx="5472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3399"/>
                </a:solidFill>
                <a:latin typeface="Calibri" pitchFamily="34" charset="0"/>
              </a:rPr>
              <a:t>Автор проекта:  Топычканова М.Н.</a:t>
            </a:r>
          </a:p>
          <a:p>
            <a:pPr algn="ctr"/>
            <a:r>
              <a:rPr lang="ru-RU" b="1">
                <a:solidFill>
                  <a:srgbClr val="003399"/>
                </a:solidFill>
                <a:latin typeface="Calibri" pitchFamily="34" charset="0"/>
              </a:rPr>
              <a:t>воспитатель высшей квалификационной категории</a:t>
            </a:r>
          </a:p>
        </p:txBody>
      </p:sp>
      <p:pic>
        <p:nvPicPr>
          <p:cNvPr id="14338" name="Рисунок 3" descr="79374016_large_0_10263_980954f4_X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924175"/>
            <a:ext cx="2500312" cy="21161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3857620" y="6215082"/>
            <a:ext cx="8080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003399"/>
                </a:solidFill>
                <a:latin typeface="Calibri" pitchFamily="34" charset="0"/>
              </a:rPr>
              <a:t>2013год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971550" y="280988"/>
            <a:ext cx="7632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0E165E"/>
                </a:solidFill>
              </a:rPr>
              <a:t>Муниципальное казенное дошкольное образовательное учреждение</a:t>
            </a:r>
            <a:endParaRPr lang="en-US" sz="1600">
              <a:solidFill>
                <a:srgbClr val="0E165E"/>
              </a:solidFill>
            </a:endParaRPr>
          </a:p>
          <a:p>
            <a:pPr algn="ctr"/>
            <a:r>
              <a:rPr lang="ru-RU" sz="1600">
                <a:solidFill>
                  <a:srgbClr val="0E165E"/>
                </a:solidFill>
              </a:rPr>
              <a:t>  детский сад №50 комбинированного вида р.п.Бердяуш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95288" y="1268413"/>
            <a:ext cx="83169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3399"/>
                </a:solidFill>
              </a:rPr>
              <a:t>Проект:</a:t>
            </a:r>
          </a:p>
          <a:p>
            <a:pPr algn="ctr"/>
            <a:r>
              <a:rPr lang="ru-RU" b="1">
                <a:solidFill>
                  <a:srgbClr val="003399"/>
                </a:solidFill>
              </a:rPr>
              <a:t>«Знакомство и использование узоров русских народных художественных промыслов в</a:t>
            </a:r>
          </a:p>
          <a:p>
            <a:pPr algn="ctr"/>
            <a:r>
              <a:rPr lang="ru-RU" b="1">
                <a:solidFill>
                  <a:srgbClr val="003399"/>
                </a:solidFill>
              </a:rPr>
              <a:t>декоративно – прикладном искусстве старших дошкольников»</a:t>
            </a:r>
          </a:p>
        </p:txBody>
      </p: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3635375" y="2852738"/>
            <a:ext cx="4895850" cy="219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003399"/>
                </a:solidFill>
              </a:rPr>
              <a:t>Тема </a:t>
            </a:r>
            <a:r>
              <a:rPr lang="ru-RU" b="1" dirty="0" err="1">
                <a:solidFill>
                  <a:srgbClr val="003399"/>
                </a:solidFill>
              </a:rPr>
              <a:t>подпроекта</a:t>
            </a:r>
            <a:r>
              <a:rPr lang="ru-RU" b="1" dirty="0">
                <a:solidFill>
                  <a:srgbClr val="003399"/>
                </a:solidFill>
              </a:rPr>
              <a:t>:</a:t>
            </a:r>
          </a:p>
          <a:p>
            <a:pPr algn="ctr"/>
            <a:r>
              <a:rPr lang="ru-RU" sz="2400" b="1" dirty="0">
                <a:solidFill>
                  <a:srgbClr val="003399"/>
                </a:solidFill>
              </a:rPr>
              <a:t>Знакомство с декоративно –прикладной росписью «Васильковая Гжель»</a:t>
            </a:r>
          </a:p>
          <a:p>
            <a:pPr algn="ctr"/>
            <a:r>
              <a:rPr lang="ru-RU" sz="2400" b="1" dirty="0">
                <a:solidFill>
                  <a:srgbClr val="003399"/>
                </a:solidFill>
              </a:rPr>
              <a:t> (4этап)</a:t>
            </a:r>
          </a:p>
          <a:p>
            <a:pPr algn="ctr"/>
            <a:endParaRPr lang="ru-RU" sz="24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00133A"/>
                </a:solidFill>
                <a:latin typeface="Arial" charset="0"/>
                <a:cs typeface="Arial" charset="0"/>
              </a:rPr>
              <a:t>Формы и методы реализации проекта</a:t>
            </a:r>
          </a:p>
        </p:txBody>
      </p:sp>
      <p:sp>
        <p:nvSpPr>
          <p:cNvPr id="23554" name="Прямоугольник 2"/>
          <p:cNvSpPr>
            <a:spLocks noChangeArrowheads="1"/>
          </p:cNvSpPr>
          <p:nvPr/>
        </p:nvSpPr>
        <p:spPr bwMode="auto">
          <a:xfrm>
            <a:off x="642938" y="1071563"/>
            <a:ext cx="78581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Calibri" pitchFamily="34" charset="0"/>
              </a:rPr>
              <a:t> 1</a:t>
            </a:r>
            <a:r>
              <a:rPr lang="ru-RU" dirty="0">
                <a:solidFill>
                  <a:srgbClr val="00133A"/>
                </a:solidFill>
                <a:cs typeface="Arial" charset="0"/>
              </a:rPr>
              <a:t>.      Выставка изделий гжельской керамики.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2.      Рассматривание иллюстраций гжельской керамики, альбомов, открыток: «Гжельский фарфор», «Гжель».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3.      Рассказ воспитателя о истории и легенде гжельской керамики, и гжельской росписи.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4.      Беседы о своеобразии народного декоративно-прикладного искусства Гжель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5.      Художественное слово о Гжели.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6.      Просмотр презентации на мультимедиа «</a:t>
            </a:r>
            <a:r>
              <a:rPr lang="ru-RU" dirty="0" err="1">
                <a:solidFill>
                  <a:srgbClr val="00133A"/>
                </a:solidFill>
                <a:cs typeface="Arial" charset="0"/>
              </a:rPr>
              <a:t>Голубая</a:t>
            </a:r>
            <a:r>
              <a:rPr lang="ru-RU" dirty="0">
                <a:solidFill>
                  <a:srgbClr val="00133A"/>
                </a:solidFill>
                <a:cs typeface="Arial" charset="0"/>
              </a:rPr>
              <a:t> гжель».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7.      Рисование и раскрашивание в альбомах для детского художественного творчества «Гжельская роспись» и «Учимся рисовать», «Росиночка»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8.      Дидактические игры по ознакомлению детей с декоративно-прикладным искусством: «Найди лишнее», «Узнай элементы узора», «Лото», «Составь узор», «Разрезные картинки», «Выложи узор».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9.      Вырезание силуэтов изделий, соответствующих формам гжельской керамики, наклеивание и роспись их элементами орнамента.</a:t>
            </a:r>
          </a:p>
          <a:p>
            <a:r>
              <a:rPr lang="ru-RU" dirty="0">
                <a:solidFill>
                  <a:srgbClr val="00133A"/>
                </a:solidFill>
                <a:cs typeface="Arial" charset="0"/>
              </a:rPr>
              <a:t> 10.  Посещения постоянно действующей выставки детских рисунков «Как у настоящих мастеров из Гжели».</a:t>
            </a: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85728"/>
          <a:ext cx="835824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рямоугольник 1"/>
          <p:cNvSpPr>
            <a:spLocks noChangeArrowheads="1"/>
          </p:cNvSpPr>
          <p:nvPr/>
        </p:nvSpPr>
        <p:spPr bwMode="auto">
          <a:xfrm>
            <a:off x="2143125" y="214313"/>
            <a:ext cx="4857750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Деятельность педагога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2938" y="882650"/>
            <a:ext cx="8143875" cy="57292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1</a:t>
            </a:r>
            <a:r>
              <a:rPr lang="ru-RU" sz="1600" dirty="0">
                <a:solidFill>
                  <a:srgbClr val="00133A"/>
                </a:solidFill>
                <a:latin typeface="Arial" pitchFamily="34" charset="0"/>
                <a:ea typeface="Times New Roman"/>
                <a:cs typeface="Arial" pitchFamily="34" charset="0"/>
              </a:rPr>
              <a:t>.    Разработать цикл мероприятий по теме проекта.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ea typeface="Times New Roman"/>
                <a:cs typeface="Arial" pitchFamily="34" charset="0"/>
              </a:rPr>
              <a:t>2.    Подобрать художественную и познавательную литературу.</a:t>
            </a: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ea typeface="Times New Roman"/>
                <a:cs typeface="Arial" pitchFamily="34" charset="0"/>
              </a:rPr>
              <a:t>Подготовить наглядный материал: посуда  и др. изделия с гжельской росписью, иллюстрации гжельских предметов, образцы элементов росписи.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ea typeface="Times New Roman"/>
                <a:cs typeface="Arial" pitchFamily="34" charset="0"/>
              </a:rPr>
              <a:t>4.    </a:t>
            </a: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Подготовить учебно-методические пособия, наглядность: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 -альбомы для детского художественного творчества «Гжельская роспись», «Учимся рисовать».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-наглядно-методическое пособие «Гжель», «Сказочная Гжель» </a:t>
            </a:r>
            <a:r>
              <a:rPr lang="ru-RU" sz="1600" dirty="0" err="1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Ю.Г.Дорожин</a:t>
            </a:r>
            <a:endParaRPr lang="ru-RU" sz="1600" b="1" dirty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-альбомы для аппликаций «Вырежи и наклей»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-технологические карты по декоративному рисованию «Гжельская роза» (последовательность изображения гжельской розы), «Чайник»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-таблицы с основными элементами росписи.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-таблицы с готовыми узорами: «Гжельская роспись круглых силуэтов изделий», «Растительные узоры в гжельской росписи», «Гжельская роспись на силуэтах посуды».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-книжки-раскраски с подсказкой «Голубая  Гжель», </a:t>
            </a:r>
            <a:r>
              <a:rPr lang="ru-RU" sz="1600" dirty="0" err="1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С.Вохринцева</a:t>
            </a: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«Росиночка»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-изготовить дидактические игры:«Найди лишнее», «Узнай элементы узора», «Лото», «Составь узор», «Разрезные картинки», «Выложи узор», «Найди пару»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5. Презентация ознакомление:«Васильковая Гжель», «Предметы народного промысла Гжель»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1"/>
          <p:cNvSpPr>
            <a:spLocks noChangeArrowheads="1"/>
          </p:cNvSpPr>
          <p:nvPr/>
        </p:nvSpPr>
        <p:spPr bwMode="auto">
          <a:xfrm>
            <a:off x="1643063" y="357188"/>
            <a:ext cx="5643562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Деятельность   детей</a:t>
            </a:r>
            <a:endParaRPr lang="ru-RU" sz="2800" dirty="0">
              <a:solidFill>
                <a:srgbClr val="00133A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7650" name="Прямоугольник 6"/>
          <p:cNvSpPr>
            <a:spLocks noChangeArrowheads="1"/>
          </p:cNvSpPr>
          <p:nvPr/>
        </p:nvSpPr>
        <p:spPr bwMode="auto">
          <a:xfrm>
            <a:off x="857250" y="1000125"/>
            <a:ext cx="7072313" cy="518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buFont typeface="+mj-lt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>
              <a:solidFill>
                <a:srgbClr val="0E165E"/>
              </a:solidFill>
              <a:ea typeface="Times New Roman" pitchFamily="18" charset="0"/>
              <a:cs typeface="Arial" charset="0"/>
            </a:endParaRPr>
          </a:p>
          <a:p>
            <a:pPr marL="342900" indent="-342900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Участие в беседах по ознакомлению с историей возникновения гжельской росписи</a:t>
            </a:r>
          </a:p>
          <a:p>
            <a:pPr marL="342900" indent="-342900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Рассматривание узоров гжельской росписи </a:t>
            </a:r>
          </a:p>
          <a:p>
            <a:pPr marL="342900" indent="-342900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Знакомство с техникой рисования и прорисовка элементов гжельской росписи</a:t>
            </a:r>
          </a:p>
          <a:p>
            <a:pPr marL="342900" indent="-342900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Игры: дидактические и  настольные, народные игры и забавы.</a:t>
            </a:r>
          </a:p>
          <a:p>
            <a:pPr marL="342900" indent="-342900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Чтение художественной литературы: стихи, </a:t>
            </a:r>
            <a:r>
              <a:rPr lang="ru-RU" dirty="0" err="1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потешки</a:t>
            </a: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, загадки, р.н. сказки</a:t>
            </a:r>
          </a:p>
          <a:p>
            <a:pPr marL="342900" indent="-342900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Разучивание пословиц о труде</a:t>
            </a:r>
          </a:p>
          <a:p>
            <a:pPr marL="342900" indent="-342900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Рисование «Гжельская роза», орнамента на разделочной доске, окаймляющего орнамента, вырезание силуэтов изделий, выполнение работ по лепке</a:t>
            </a:r>
          </a:p>
          <a:p>
            <a:pPr marL="342900" indent="-342900">
              <a:lnSpc>
                <a:spcPct val="115000"/>
              </a:lnSpc>
              <a:buFont typeface="Calibri" pitchFamily="34" charset="0"/>
              <a:buAutoNum type="arabicPeriod"/>
            </a:pPr>
            <a:r>
              <a:rPr lang="ru-RU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Участие  в танце «Морозный узор» на Новогоднем утреннике</a:t>
            </a: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1928813" y="428625"/>
            <a:ext cx="4714496" cy="65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Деятельность родителей</a:t>
            </a:r>
            <a:endParaRPr lang="ru-RU" sz="2800" dirty="0">
              <a:solidFill>
                <a:srgbClr val="00133A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8674" name="Прямоугольник 5"/>
          <p:cNvSpPr>
            <a:spLocks noChangeArrowheads="1"/>
          </p:cNvSpPr>
          <p:nvPr/>
        </p:nvSpPr>
        <p:spPr bwMode="auto">
          <a:xfrm>
            <a:off x="714375" y="1357313"/>
            <a:ext cx="7715250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1.Родительское собрание :«Важность знакомства детей </a:t>
            </a:r>
          </a:p>
          <a:p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 </a:t>
            </a:r>
            <a:r>
              <a:rPr lang="ru-RU" sz="2000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с истоками русской народной культурой и видами прикладного искусства»</a:t>
            </a:r>
            <a:endParaRPr lang="ru-RU" sz="2000" dirty="0">
              <a:solidFill>
                <a:srgbClr val="00133A"/>
              </a:solidFill>
              <a:ea typeface="Calibri" pitchFamily="34" charset="0"/>
              <a:cs typeface="Arial" charset="0"/>
            </a:endParaRPr>
          </a:p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2.Помощь в оформлении изобразительного уголка (выставка предметов народного промысла Гжель, альбомы)</a:t>
            </a:r>
          </a:p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3.</a:t>
            </a:r>
            <a:r>
              <a:rPr lang="ru-RU" sz="2000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 Совместные рисунки и поделки (доски, посуда, и др.) детей и родителей.</a:t>
            </a:r>
          </a:p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4.  Мастер-класс по росписи «</a:t>
            </a:r>
            <a:r>
              <a:rPr lang="ru-RU" sz="2000" dirty="0" err="1">
                <a:solidFill>
                  <a:srgbClr val="00133A"/>
                </a:solidFill>
                <a:ea typeface="Calibri" pitchFamily="34" charset="0"/>
                <a:cs typeface="Arial" charset="0"/>
              </a:rPr>
              <a:t>Голубая</a:t>
            </a: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 Гжель» (чайник), «Роза»</a:t>
            </a:r>
          </a:p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5.Шитье костюмов  для танца «Морозный узор»</a:t>
            </a:r>
          </a:p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6. Роспись платка гжельским узором, для танца</a:t>
            </a:r>
          </a:p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7.Помощь в оформлении стенгазеты «Васильковое  чудо»</a:t>
            </a:r>
          </a:p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8. </a:t>
            </a:r>
            <a:r>
              <a:rPr lang="ru-RU" sz="2000" dirty="0">
                <a:solidFill>
                  <a:srgbClr val="00133A"/>
                </a:solidFill>
                <a:ea typeface="Times New Roman" pitchFamily="18" charset="0"/>
                <a:cs typeface="Arial" charset="0"/>
              </a:rPr>
              <a:t>Чтение детям русских народных сказок, беседа по содержанию.</a:t>
            </a:r>
          </a:p>
          <a:p>
            <a:pPr>
              <a:lnSpc>
                <a:spcPct val="115000"/>
              </a:lnSpc>
            </a:pPr>
            <a:endParaRPr lang="ru-RU" sz="2000" dirty="0">
              <a:solidFill>
                <a:srgbClr val="00133A"/>
              </a:solidFill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133A"/>
                </a:solidFill>
                <a:latin typeface="Arial" charset="0"/>
                <a:cs typeface="Arial" charset="0"/>
              </a:rPr>
              <a:t>Деятельность музыкального работника</a:t>
            </a:r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1571604" y="1857364"/>
            <a:ext cx="604864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133A"/>
                </a:solidFill>
                <a:cs typeface="Arial" charset="0"/>
              </a:rPr>
              <a:t>Постановка танца с платками «Морозный узор», </a:t>
            </a:r>
          </a:p>
          <a:p>
            <a:r>
              <a:rPr lang="ru-RU" sz="2000" dirty="0">
                <a:solidFill>
                  <a:srgbClr val="00133A"/>
                </a:solidFill>
                <a:cs typeface="Arial" charset="0"/>
              </a:rPr>
              <a:t>подборка русских народных песен</a:t>
            </a:r>
          </a:p>
          <a:p>
            <a:r>
              <a:rPr lang="ru-RU" sz="2000" dirty="0">
                <a:solidFill>
                  <a:srgbClr val="00133A"/>
                </a:solidFill>
                <a:cs typeface="Arial" charset="0"/>
              </a:rPr>
              <a:t>(«</a:t>
            </a: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Arial" charset="0"/>
              </a:rPr>
              <a:t>Незабудковая Гжель» муз. </a:t>
            </a:r>
            <a:r>
              <a:rPr lang="ru-RU" sz="2000" dirty="0" err="1">
                <a:solidFill>
                  <a:srgbClr val="00133A"/>
                </a:solidFill>
                <a:cs typeface="Arial" charset="0"/>
              </a:rPr>
              <a:t>Ю.</a:t>
            </a:r>
            <a:r>
              <a:rPr lang="ru-RU" sz="2000" dirty="0" err="1">
                <a:solidFill>
                  <a:srgbClr val="00133A"/>
                </a:solidFill>
                <a:ea typeface="Calibri" pitchFamily="34" charset="0"/>
                <a:cs typeface="Calibri" pitchFamily="34" charset="0"/>
              </a:rPr>
              <a:t>Чичкова</a:t>
            </a:r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ru-RU" sz="2000" dirty="0">
                <a:solidFill>
                  <a:srgbClr val="00133A"/>
                </a:solidFill>
                <a:ea typeface="Calibri" pitchFamily="34" charset="0"/>
                <a:cs typeface="Calibri" pitchFamily="34" charset="0"/>
              </a:rPr>
              <a:t>сл. П.Синявского),</a:t>
            </a:r>
            <a:r>
              <a:rPr lang="ru-RU" sz="2000" dirty="0">
                <a:solidFill>
                  <a:srgbClr val="00133A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133A"/>
                </a:solidFill>
                <a:cs typeface="Arial" charset="0"/>
              </a:rPr>
              <a:t>попевки</a:t>
            </a:r>
            <a:r>
              <a:rPr lang="ru-RU" sz="2000" dirty="0">
                <a:solidFill>
                  <a:srgbClr val="00133A"/>
                </a:solidFill>
                <a:cs typeface="Arial" charset="0"/>
              </a:rPr>
              <a:t>,</a:t>
            </a:r>
            <a:r>
              <a:rPr lang="ru-RU" sz="2000" dirty="0">
                <a:solidFill>
                  <a:srgbClr val="00133A"/>
                </a:solidFill>
              </a:rPr>
              <a:t> </a:t>
            </a:r>
          </a:p>
          <a:p>
            <a:r>
              <a:rPr lang="ru-RU" sz="2000" dirty="0">
                <a:solidFill>
                  <a:srgbClr val="00133A"/>
                </a:solidFill>
              </a:rPr>
              <a:t>р. н. хоровод «Выйду ль я на реченьку»</a:t>
            </a:r>
          </a:p>
          <a:p>
            <a:r>
              <a:rPr lang="ru-RU" sz="2000" dirty="0">
                <a:solidFill>
                  <a:srgbClr val="00133A"/>
                </a:solidFill>
              </a:rPr>
              <a:t> обработка Ломовой</a:t>
            </a:r>
            <a:endParaRPr lang="ru-RU" sz="2000" dirty="0">
              <a:solidFill>
                <a:srgbClr val="00133A"/>
              </a:solidFill>
              <a:cs typeface="Arial" charset="0"/>
            </a:endParaRP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75" y="857250"/>
          <a:ext cx="7715304" cy="53205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71768"/>
                <a:gridCol w="2571768"/>
                <a:gridCol w="2571768"/>
              </a:tblGrid>
              <a:tr h="1022855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rgbClr val="0E165E"/>
                        </a:solidFill>
                      </a:endParaRPr>
                    </a:p>
                    <a:p>
                      <a:r>
                        <a:rPr lang="ru-RU" sz="2800" dirty="0" smtClean="0">
                          <a:solidFill>
                            <a:srgbClr val="0E165E"/>
                          </a:solidFill>
                        </a:rPr>
                        <a:t>         Кто?</a:t>
                      </a:r>
                      <a:endParaRPr lang="ru-RU" sz="28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rgbClr val="0E165E"/>
                        </a:solidFill>
                      </a:endParaRPr>
                    </a:p>
                    <a:p>
                      <a:r>
                        <a:rPr lang="ru-RU" sz="2800" dirty="0" smtClean="0">
                          <a:solidFill>
                            <a:srgbClr val="0E165E"/>
                          </a:solidFill>
                        </a:rPr>
                        <a:t>       Что?</a:t>
                      </a:r>
                      <a:endParaRPr lang="ru-RU" sz="28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E165E"/>
                          </a:solidFill>
                        </a:rPr>
                        <a:t>Форма презентации</a:t>
                      </a:r>
                      <a:endParaRPr lang="ru-RU" sz="24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780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Дети,</a:t>
                      </a:r>
                      <a:r>
                        <a:rPr lang="ru-RU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воспитатель,  музыкальный работник, родители</a:t>
                      </a:r>
                      <a:endParaRPr lang="ru-RU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Книги, иллюстрации, предметы гжельского промысла; дидактические и настольные игры; бумага, карандаши, гуашь,</a:t>
                      </a:r>
                      <a:r>
                        <a:rPr lang="ru-RU" sz="18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глина, солёное</a:t>
                      </a:r>
                      <a:r>
                        <a:rPr lang="ru-RU" sz="18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тесто,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художественные произведения,</a:t>
                      </a:r>
                      <a:r>
                        <a:rPr lang="ru-RU" sz="18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 использование мультимедиа</a:t>
                      </a:r>
                      <a:endParaRPr lang="ru-RU" sz="18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НОД</a:t>
                      </a:r>
                      <a:r>
                        <a:rPr lang="ru-RU" sz="16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по ознакомлению с декоративной росписью Гжель, с использованием нетрадиционной техники «Чайный сервиз»</a:t>
                      </a:r>
                    </a:p>
                    <a:p>
                      <a:pPr marL="1111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(художественное творчество, коммуникация, познание, музыка), альбом детских работ:«Васильковая Гжель»,танец «Морозный узор»</a:t>
                      </a:r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35" name="TextBox 5"/>
          <p:cNvSpPr txBox="1">
            <a:spLocks noChangeArrowheads="1"/>
          </p:cNvSpPr>
          <p:nvPr/>
        </p:nvSpPr>
        <p:spPr bwMode="auto">
          <a:xfrm>
            <a:off x="3286125" y="285750"/>
            <a:ext cx="2500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E165E"/>
                </a:solidFill>
                <a:cs typeface="Arial" charset="0"/>
              </a:rPr>
              <a:t>Ресурсы </a:t>
            </a: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928670"/>
          <a:ext cx="8429684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6" name="TextBox 2"/>
          <p:cNvSpPr txBox="1">
            <a:spLocks noChangeArrowheads="1"/>
          </p:cNvSpPr>
          <p:nvPr/>
        </p:nvSpPr>
        <p:spPr bwMode="auto">
          <a:xfrm>
            <a:off x="2000250" y="285750"/>
            <a:ext cx="60531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>
                <a:solidFill>
                  <a:srgbClr val="00133A"/>
                </a:solidFill>
                <a:cs typeface="Arial" charset="0"/>
              </a:rPr>
              <a:t>Этапы реализации проекта</a:t>
            </a: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285728"/>
          <a:ext cx="8501090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14282" y="214290"/>
          <a:ext cx="8715436" cy="628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142976" y="571480"/>
          <a:ext cx="750099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714348" y="214290"/>
          <a:ext cx="807249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285728"/>
          <a:ext cx="8429684" cy="6572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трелка вниз 2"/>
          <p:cNvSpPr/>
          <p:nvPr/>
        </p:nvSpPr>
        <p:spPr>
          <a:xfrm rot="10800000" flipH="1">
            <a:off x="4286250" y="1857375"/>
            <a:ext cx="500063" cy="714375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rgbClr val="0E1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6000750" y="3214688"/>
            <a:ext cx="714375" cy="571500"/>
          </a:xfrm>
          <a:prstGeom prst="right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rgbClr val="0E1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 rot="10800000">
            <a:off x="2357438" y="3286125"/>
            <a:ext cx="835025" cy="522288"/>
          </a:xfrm>
          <a:prstGeom prst="right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rgbClr val="0E1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286250" y="4429125"/>
            <a:ext cx="571500" cy="714375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rgbClr val="0E16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642938"/>
          <a:ext cx="8429684" cy="608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1228"/>
                <a:gridCol w="3268456"/>
              </a:tblGrid>
              <a:tr h="43877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 мероприятия</a:t>
                      </a:r>
                      <a:endParaRPr lang="ru-RU" sz="24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проведения</a:t>
                      </a:r>
                      <a:endParaRPr lang="ru-RU" sz="24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93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1.Беседа «Народные художественные</a:t>
                      </a:r>
                      <a:r>
                        <a:rPr lang="ru-RU" sz="1400" kern="12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промыслы»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2.Рассматривание альбома  «Гжельская роспись»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3.Д.</a:t>
                      </a:r>
                      <a:r>
                        <a:rPr lang="ru-RU" sz="1400" kern="12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игра «Найди пару»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4.Рисование узоров «Бордюры, линии, сетка»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1 неделя октября</a:t>
                      </a:r>
                      <a:endParaRPr lang="ru-RU" sz="14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821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1.Беседа «Особенности декоративных росписей»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2.Чтение и заучивание стихов о гжели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3.Дид.игра «Разрезные картинки»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 Рисование узора</a:t>
                      </a:r>
                      <a:r>
                        <a:rPr lang="ru-RU" sz="1400" kern="12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капелька «Украшение тарелочки»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2 неделя октября</a:t>
                      </a:r>
                      <a:endParaRPr lang="ru-RU" sz="14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1.Беседа «Народный промысел Гжель»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2.Чтение русской народной сказки «Снегурочка»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3.Собираем</a:t>
                      </a:r>
                      <a:r>
                        <a:rPr lang="ru-RU" sz="1400" kern="12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400" kern="1200" baseline="0" dirty="0" err="1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пазл</a:t>
                      </a:r>
                      <a:r>
                        <a:rPr lang="ru-RU" sz="1400" kern="12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«Гжель»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4.Рисование узора «Листики и веточки» на полосе бумаги</a:t>
                      </a:r>
                      <a:endParaRPr lang="ru-RU" sz="1400" dirty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3 неделя октября</a:t>
                      </a:r>
                      <a:endParaRPr lang="ru-RU" sz="14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7053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1.Беседа «Откуда пошла</a:t>
                      </a:r>
                      <a:r>
                        <a:rPr lang="ru-RU" sz="1400" kern="12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Гжель», легенда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2.Рассматривание гжельской посуды, альбом «Гжельская керамика»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3.Разгадывание загадок </a:t>
                      </a:r>
                      <a:r>
                        <a:rPr lang="ru-RU" sz="1400" kern="12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на тему «Народный художественный  промысел»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 Рисование узора «Роза» на</a:t>
                      </a:r>
                      <a:r>
                        <a:rPr lang="ru-RU" sz="1400" kern="12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закладки для книги</a:t>
                      </a:r>
                      <a:endParaRPr lang="ru-RU" sz="1400" dirty="0" smtClean="0">
                        <a:solidFill>
                          <a:srgbClr val="00133A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ru-RU" sz="14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4 неделя октября</a:t>
                      </a:r>
                      <a:endParaRPr lang="ru-RU" sz="14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885" name="TextBox 6"/>
          <p:cNvSpPr txBox="1">
            <a:spLocks noChangeArrowheads="1"/>
          </p:cNvSpPr>
          <p:nvPr/>
        </p:nvSpPr>
        <p:spPr bwMode="auto">
          <a:xfrm>
            <a:off x="571500" y="142875"/>
            <a:ext cx="791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E165E"/>
                </a:solidFill>
                <a:cs typeface="Arial" charset="0"/>
              </a:rPr>
              <a:t>План мероприятий на октябрь  - декабрь 2013года</a:t>
            </a: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38" y="285750"/>
          <a:ext cx="7929562" cy="6188964"/>
        </p:xfrm>
        <a:graphic>
          <a:graphicData uri="http://schemas.openxmlformats.org/drawingml/2006/table">
            <a:tbl>
              <a:tblPr/>
              <a:tblGrid>
                <a:gridCol w="3965575"/>
                <a:gridCol w="3963987"/>
              </a:tblGrid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Название мероприятия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 проведения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8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1.Беседа «Из чего делают гжельскую посуду?»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2. Рисование  узора  на блюдце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3.Д.игра «Найди лишнее»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4. Просмотр презентации «Предметы народного промысла Гжель»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cs typeface="Arial" charset="0"/>
                        </a:rPr>
                        <a:t>1 неделя ноября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1011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1. НОД декоративное рисование « За чашкой чая не скучаем»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2. Лепка из глины тарелки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3.Д.игра «Найди лишнее»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4. Чтение поучительной сказки «Кувшин для масла» Загвоздина Марина Викторовна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E165E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cs typeface="Arial" charset="0"/>
                        </a:rPr>
                        <a:t> 2 неделя ноября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1011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1.Роспись бутылочки «Кувшинчик»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2.Разучивание стихотворения  Гжель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3.Роспись глиняной тарелки  узором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4. Д.игра «Составь узор»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cs typeface="Arial" charset="0"/>
                        </a:rPr>
                        <a:t> 3 неделя ноября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</a:tr>
              <a:tr h="1138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1. Роспись сырной доски узором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2.Заучивание пословиц и поговорок о труде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3.Д.игра «Назови виды живописи»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4.Разучивание стихотворения «Гжель»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E165E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E165E"/>
                          </a:solidFill>
                          <a:effectLst/>
                          <a:latin typeface="Arial" charset="0"/>
                          <a:cs typeface="Arial" charset="0"/>
                        </a:rPr>
                        <a:t> 4 неделя ноября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63" y="714375"/>
          <a:ext cx="8286808" cy="5263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1057512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 мероприятия </a:t>
                      </a:r>
                      <a:endParaRPr lang="ru-RU" sz="32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проведения</a:t>
                      </a:r>
                      <a:endParaRPr lang="ru-RU" sz="32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5965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1. Беседа</a:t>
                      </a:r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« Зимняя сказка Гжели»</a:t>
                      </a:r>
                      <a:endParaRPr lang="ru-RU" sz="14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2. Рисование и роспись петушка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3. Театрализация</a:t>
                      </a:r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р.н.сказки ,</a:t>
                      </a:r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где главный герой петушок, по выбору детей</a:t>
                      </a:r>
                      <a:endParaRPr lang="ru-RU" sz="14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4.Книжка – раскраска с подсказкой</a:t>
                      </a:r>
                    </a:p>
                    <a:p>
                      <a:pPr marL="342900" indent="-342900"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5. Разучивание танца</a:t>
                      </a:r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«Морозный узор»</a:t>
                      </a:r>
                      <a:endParaRPr lang="ru-RU" sz="14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1 неделя декабря</a:t>
                      </a:r>
                      <a:endParaRPr lang="ru-RU" sz="14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99416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1. Викторина «</a:t>
                      </a:r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Чудеса мастера», знание росписей  народных художественных промыслов</a:t>
                      </a:r>
                      <a:endParaRPr lang="ru-RU" sz="14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Рисование с использование нетрадиционной техники, натюрморт «Чайный сервиз» 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3. Лото  (знание  народной декоративной росписи)</a:t>
                      </a:r>
                    </a:p>
                    <a:p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4. Игра р.н. «Петушок»</a:t>
                      </a:r>
                      <a:endParaRPr lang="ru-RU" sz="14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2 неделя декабря</a:t>
                      </a:r>
                      <a:endParaRPr lang="ru-RU" sz="14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0447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1. Раскраска «Росиночка»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2. Изготовление альбома</a:t>
                      </a:r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«Василькова Гжель»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4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3.  Презентация танца «Морозный узор»   </a:t>
                      </a:r>
                      <a:endParaRPr lang="ru-RU" sz="14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3 неделя декабря</a:t>
                      </a:r>
                      <a:endParaRPr lang="ru-RU" sz="14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Прямоугольник 1"/>
          <p:cNvSpPr>
            <a:spLocks noChangeArrowheads="1"/>
          </p:cNvSpPr>
          <p:nvPr/>
        </p:nvSpPr>
        <p:spPr bwMode="auto">
          <a:xfrm>
            <a:off x="1285875" y="285750"/>
            <a:ext cx="73580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E165E"/>
                </a:solidFill>
                <a:ea typeface="Calibri" pitchFamily="34" charset="0"/>
                <a:cs typeface="Arial" charset="0"/>
              </a:rPr>
              <a:t> </a:t>
            </a:r>
            <a:r>
              <a:rPr lang="ru-RU" sz="2800" b="1">
                <a:solidFill>
                  <a:srgbClr val="0E165E"/>
                </a:solidFill>
                <a:ea typeface="Calibri" pitchFamily="34" charset="0"/>
                <a:cs typeface="Arial" charset="0"/>
              </a:rPr>
              <a:t>Работа с родителями по проекту</a:t>
            </a:r>
            <a:endParaRPr lang="ru-RU" sz="2800">
              <a:solidFill>
                <a:srgbClr val="0E165E"/>
              </a:solidFill>
              <a:ea typeface="Calibri" pitchFamily="34" charset="0"/>
              <a:cs typeface="Arial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88" y="1000125"/>
          <a:ext cx="8429684" cy="5274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2"/>
                <a:gridCol w="4214842"/>
              </a:tblGrid>
              <a:tr h="386732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 мероприятия</a:t>
                      </a:r>
                      <a:endParaRPr lang="ru-RU" sz="2800" b="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проведения</a:t>
                      </a:r>
                      <a:endParaRPr lang="ru-RU" sz="2800" b="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568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1.Родительское собрание :«Важность знакомства детей </a:t>
                      </a:r>
                      <a:r>
                        <a:rPr lang="ru-RU" sz="16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истоками русской народной культурой и видами прикладного искусства»</a:t>
                      </a:r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2.Помощь в оформлении изобразительного уголка (выставка народного промысла Гжель, альбомы)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3.Памятки для родителей «Гжель»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 Мастер-класс по росписи «</a:t>
                      </a:r>
                      <a:r>
                        <a:rPr lang="ru-RU" sz="1600" dirty="0" err="1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Голубая</a:t>
                      </a: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Гжель» (чайник)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5.Шитье костюмов  для танцев «Гжель»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r>
                        <a:rPr lang="ru-RU" sz="16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Мастер – класс «Роспись платка гжельским узором»</a:t>
                      </a:r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7.Помощь в оформлении стенгазеты «Васильковое чудо»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 Презентация</a:t>
                      </a:r>
                      <a:r>
                        <a:rPr lang="ru-RU" sz="16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танца «Морозный узор»</a:t>
                      </a:r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ru-RU" sz="16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4 октября</a:t>
                      </a: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В течении всего проекта</a:t>
                      </a: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24 октября</a:t>
                      </a: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8 ноября</a:t>
                      </a: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21 ноября</a:t>
                      </a: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r>
                        <a:rPr lang="ru-RU" sz="1600" baseline="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 ноября</a:t>
                      </a:r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5 декабря</a:t>
                      </a:r>
                    </a:p>
                    <a:p>
                      <a:endParaRPr lang="ru-RU" sz="1600" dirty="0" smtClean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 smtClean="0">
                          <a:solidFill>
                            <a:srgbClr val="0E165E"/>
                          </a:solidFill>
                          <a:latin typeface="Arial" pitchFamily="34" charset="0"/>
                          <a:cs typeface="Arial" pitchFamily="34" charset="0"/>
                        </a:rPr>
                        <a:t>Новогодний утренник</a:t>
                      </a:r>
                      <a:endParaRPr lang="ru-RU" sz="1600" dirty="0">
                        <a:solidFill>
                          <a:srgbClr val="0E165E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Прямоугольник 2"/>
          <p:cNvSpPr>
            <a:spLocks noChangeArrowheads="1"/>
          </p:cNvSpPr>
          <p:nvPr/>
        </p:nvSpPr>
        <p:spPr bwMode="auto">
          <a:xfrm>
            <a:off x="1357313" y="500063"/>
            <a:ext cx="64293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133A"/>
                </a:solidFill>
                <a:cs typeface="Arial" charset="0"/>
              </a:rPr>
              <a:t>Информационные ресурсы</a:t>
            </a:r>
            <a:br>
              <a:rPr lang="ru-RU" sz="2800" b="1">
                <a:solidFill>
                  <a:srgbClr val="00133A"/>
                </a:solidFill>
                <a:cs typeface="Arial" charset="0"/>
              </a:rPr>
            </a:br>
            <a:endParaRPr lang="ru-RU" sz="2800">
              <a:solidFill>
                <a:srgbClr val="00133A"/>
              </a:solidFill>
              <a:cs typeface="Arial" charset="0"/>
            </a:endParaRPr>
          </a:p>
        </p:txBody>
      </p:sp>
      <p:sp>
        <p:nvSpPr>
          <p:cNvPr id="40962" name="Прямоугольник 3"/>
          <p:cNvSpPr>
            <a:spLocks noChangeArrowheads="1"/>
          </p:cNvSpPr>
          <p:nvPr/>
        </p:nvSpPr>
        <p:spPr bwMode="auto">
          <a:xfrm>
            <a:off x="857250" y="1428750"/>
            <a:ext cx="71437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133A"/>
              </a:buClr>
              <a:buFont typeface="Arial" charset="0"/>
              <a:buChar char="•"/>
            </a:pPr>
            <a:r>
              <a:rPr lang="en-US" dirty="0">
                <a:solidFill>
                  <a:srgbClr val="0E165E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rgbClr val="0E165E"/>
                </a:solidFill>
                <a:latin typeface="Calibri" pitchFamily="34" charset="0"/>
              </a:rPr>
              <a:t> </a:t>
            </a:r>
            <a:r>
              <a:rPr lang="ru-RU" sz="2000" dirty="0">
                <a:solidFill>
                  <a:srgbClr val="00133A"/>
                </a:solidFill>
                <a:cs typeface="Arial" charset="0"/>
              </a:rPr>
              <a:t>С. </a:t>
            </a:r>
            <a:r>
              <a:rPr lang="ru-RU" sz="2000" dirty="0" err="1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Вохринцева</a:t>
            </a: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2000" dirty="0" err="1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Россиночка</a:t>
            </a: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» - наглядное пособие</a:t>
            </a:r>
          </a:p>
          <a:p>
            <a:pPr>
              <a:buClr>
                <a:srgbClr val="00133A"/>
              </a:buClr>
              <a:buFont typeface="Arial" charset="0"/>
              <a:buChar char="•"/>
            </a:pP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«Сказочная Гжель» </a:t>
            </a:r>
            <a:r>
              <a:rPr lang="ru-RU" sz="2000" dirty="0" err="1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Ю.Г.Дорожин</a:t>
            </a:r>
            <a:endParaRPr lang="ru-RU" sz="2000" dirty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«Чудесная гжель» - рекомендации для занятий</a:t>
            </a:r>
          </a:p>
          <a:p>
            <a:pPr>
              <a:buFont typeface="Arial" charset="0"/>
              <a:buChar char="•"/>
            </a:pP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  А. </a:t>
            </a:r>
            <a:r>
              <a:rPr lang="ru-RU" sz="2000" dirty="0" err="1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Грибовская</a:t>
            </a: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«Обучение дошкольников декоративному рисованию, лепке, аппликации » - методическое пособие</a:t>
            </a:r>
          </a:p>
          <a:p>
            <a:pPr>
              <a:buFont typeface="Arial" charset="0"/>
              <a:buChar char="•"/>
            </a:pP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 И.Лыкова «Изобразительная деятельность» - методическое пособие</a:t>
            </a:r>
          </a:p>
          <a:p>
            <a:pPr>
              <a:buFont typeface="Arial" charset="0"/>
              <a:buChar char="•"/>
            </a:pP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Скоролупова</a:t>
            </a: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О.А. «Знакомство детей дошкольного возраста с русским народным декоративно- прикладным искусством»( цикл занятий для детей старшего дошкольного возраста)</a:t>
            </a:r>
          </a:p>
          <a:p>
            <a:pPr>
              <a:buFont typeface="Arial" charset="0"/>
              <a:buChar char="•"/>
            </a:pPr>
            <a:r>
              <a:rPr lang="ru-RU" sz="20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Сказка «Кувшин для масла» </a:t>
            </a:r>
            <a:r>
              <a:rPr lang="ru-RU" sz="2000" dirty="0" err="1">
                <a:solidFill>
                  <a:srgbClr val="0E165E"/>
                </a:solidFill>
                <a:latin typeface="Arial" pitchFamily="34" charset="0"/>
                <a:cs typeface="Arial" pitchFamily="34" charset="0"/>
              </a:rPr>
              <a:t>Загвоздина</a:t>
            </a:r>
            <a:r>
              <a:rPr lang="ru-RU" sz="2000" dirty="0">
                <a:solidFill>
                  <a:srgbClr val="0E165E"/>
                </a:solidFill>
                <a:latin typeface="Arial" pitchFamily="34" charset="0"/>
                <a:cs typeface="Arial" pitchFamily="34" charset="0"/>
              </a:rPr>
              <a:t> Марина Викторовна ( </a:t>
            </a:r>
            <a:r>
              <a:rPr lang="en-US" sz="2000" dirty="0">
                <a:solidFill>
                  <a:srgbClr val="0E165E"/>
                </a:solidFill>
                <a:latin typeface="Arial" pitchFamily="34" charset="0"/>
                <a:cs typeface="Arial" pitchFamily="34" charset="0"/>
              </a:rPr>
              <a:t>http://www.b17.ru/article/887/</a:t>
            </a:r>
            <a:r>
              <a:rPr lang="ru-RU" sz="2000" dirty="0">
                <a:solidFill>
                  <a:srgbClr val="0E165E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ru-RU" sz="2000" dirty="0">
              <a:solidFill>
                <a:srgbClr val="00133A"/>
              </a:solidFill>
              <a:latin typeface="Calibri" pitchFamily="34" charset="0"/>
            </a:endParaRPr>
          </a:p>
        </p:txBody>
      </p:sp>
      <p:sp>
        <p:nvSpPr>
          <p:cNvPr id="40963" name="Прямоугольник 5"/>
          <p:cNvSpPr>
            <a:spLocks noChangeArrowheads="1"/>
          </p:cNvSpPr>
          <p:nvPr/>
        </p:nvSpPr>
        <p:spPr bwMode="auto">
          <a:xfrm>
            <a:off x="642938" y="5429250"/>
            <a:ext cx="6858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Times New Roman CYR"/>
              <a:cs typeface="Times New Roman" pitchFamily="18" charset="0"/>
            </a:endParaRPr>
          </a:p>
          <a:p>
            <a:r>
              <a:rPr lang="ru-RU" b="1">
                <a:solidFill>
                  <a:srgbClr val="00133A"/>
                </a:solidFill>
                <a:latin typeface="Times New Roman CYR"/>
                <a:cs typeface="Times New Roman" pitchFamily="18" charset="0"/>
              </a:rPr>
              <a:t>Выход на сайты Интернета</a:t>
            </a:r>
            <a:endParaRPr lang="ru-RU" sz="1400" b="1">
              <a:solidFill>
                <a:srgbClr val="00133A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http://ru.wikipedia.org/</a:t>
            </a:r>
            <a:r>
              <a:rPr lang="en-US">
                <a:solidFill>
                  <a:srgbClr val="00133A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400">
                <a:solidFill>
                  <a:srgbClr val="00133A"/>
                </a:solidFill>
                <a:latin typeface="Times New Roman CYR"/>
                <a:cs typeface="Times New Roman" pitchFamily="18" charset="0"/>
              </a:rPr>
              <a:t> </a:t>
            </a:r>
            <a:r>
              <a:rPr lang="de-DE" sz="1400">
                <a:solidFill>
                  <a:srgbClr val="00133A"/>
                </a:solidFill>
                <a:latin typeface="Times New Roman CYR"/>
                <a:cs typeface="Times New Roman" pitchFamily="18" charset="0"/>
              </a:rPr>
              <a:t>WWW</a:t>
            </a:r>
            <a:r>
              <a:rPr lang="ru-RU" sz="1400">
                <a:solidFill>
                  <a:srgbClr val="00133A"/>
                </a:solidFill>
                <a:latin typeface="Times New Roman CYR"/>
                <a:cs typeface="Times New Roman" pitchFamily="18" charset="0"/>
              </a:rPr>
              <a:t>.</a:t>
            </a:r>
            <a:r>
              <a:rPr lang="ru-RU">
                <a:solidFill>
                  <a:srgbClr val="00133A"/>
                </a:solidFill>
                <a:latin typeface="Times New Roman CYR"/>
                <a:cs typeface="Times New Roman" pitchFamily="18" charset="0"/>
              </a:rPr>
              <a:t>Маам</a:t>
            </a:r>
            <a:r>
              <a:rPr lang="en-US">
                <a:solidFill>
                  <a:srgbClr val="00133A"/>
                </a:solidFill>
                <a:latin typeface="Times New Roman CYR"/>
                <a:cs typeface="Times New Roman" pitchFamily="18" charset="0"/>
              </a:rPr>
              <a:t>.ru,  www. nsport/ru</a:t>
            </a:r>
            <a:r>
              <a:rPr lang="ru-RU">
                <a:solidFill>
                  <a:srgbClr val="00133A"/>
                </a:solidFill>
                <a:latin typeface="Times New Roman CYR"/>
                <a:cs typeface="Times New Roman" pitchFamily="18" charset="0"/>
              </a:rPr>
              <a:t>,</a:t>
            </a:r>
            <a:endParaRPr lang="en-US">
              <a:solidFill>
                <a:srgbClr val="00133A"/>
              </a:solidFill>
              <a:latin typeface="Times New Roman CYR"/>
              <a:cs typeface="Times New Roman" pitchFamily="18" charset="0"/>
            </a:endParaRPr>
          </a:p>
          <a:p>
            <a:endParaRPr lang="ru-RU" sz="1400">
              <a:solidFill>
                <a:srgbClr val="00133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6429375" y="4429125"/>
            <a:ext cx="2286000" cy="2071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00375" y="1571625"/>
            <a:ext cx="1857375" cy="2571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00063" y="714375"/>
            <a:ext cx="2500312" cy="200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988" name="Рисунок 6" descr="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857250"/>
            <a:ext cx="2143125" cy="1628775"/>
          </a:xfrm>
          <a:prstGeom prst="rect">
            <a:avLst/>
          </a:prstGeom>
          <a:noFill/>
          <a:ln w="9525">
            <a:solidFill>
              <a:srgbClr val="0E165E"/>
            </a:solidFill>
            <a:miter lim="800000"/>
            <a:headEnd/>
            <a:tailEnd/>
          </a:ln>
        </p:spPr>
      </p:pic>
      <p:sp>
        <p:nvSpPr>
          <p:cNvPr id="41989" name="TextBox 9"/>
          <p:cNvSpPr txBox="1">
            <a:spLocks noChangeArrowheads="1"/>
          </p:cNvSpPr>
          <p:nvPr/>
        </p:nvSpPr>
        <p:spPr bwMode="auto">
          <a:xfrm>
            <a:off x="3071813" y="214313"/>
            <a:ext cx="3857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rgbClr val="0E165E"/>
                </a:solidFill>
                <a:cs typeface="Arial" charset="0"/>
              </a:rPr>
              <a:t>Фотоальбом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86438" y="1000125"/>
            <a:ext cx="2500312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28625" y="3357563"/>
            <a:ext cx="1928813" cy="2714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4643438" y="3357562"/>
            <a:ext cx="2286000" cy="1571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993" name="Рисунок 14" descr="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3286125"/>
            <a:ext cx="1249363" cy="1785938"/>
          </a:xfrm>
          <a:prstGeom prst="rect">
            <a:avLst/>
          </a:prstGeom>
          <a:noFill/>
          <a:ln w="9525">
            <a:solidFill>
              <a:srgbClr val="0E165E"/>
            </a:solidFill>
            <a:miter lim="800000"/>
            <a:headEnd/>
            <a:tailEnd/>
          </a:ln>
        </p:spPr>
      </p:pic>
      <p:pic>
        <p:nvPicPr>
          <p:cNvPr id="41994" name="Рисунок 16" descr="14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3714750"/>
            <a:ext cx="1476375" cy="1928813"/>
          </a:xfrm>
          <a:prstGeom prst="rect">
            <a:avLst/>
          </a:prstGeom>
          <a:noFill/>
          <a:ln w="9525">
            <a:solidFill>
              <a:srgbClr val="0E165E"/>
            </a:solidFill>
            <a:miter lim="800000"/>
            <a:headEnd/>
            <a:tailEnd/>
          </a:ln>
        </p:spPr>
      </p:pic>
      <p:pic>
        <p:nvPicPr>
          <p:cNvPr id="41995" name="Рисунок 18" descr="P1140465.JPG"/>
          <p:cNvPicPr>
            <a:picLocks noChangeAspect="1"/>
          </p:cNvPicPr>
          <p:nvPr/>
        </p:nvPicPr>
        <p:blipFill>
          <a:blip r:embed="rId5"/>
          <a:srcRect b="16666"/>
          <a:stretch>
            <a:fillRect/>
          </a:stretch>
        </p:blipFill>
        <p:spPr bwMode="auto">
          <a:xfrm>
            <a:off x="3214688" y="1857375"/>
            <a:ext cx="1485900" cy="1857375"/>
          </a:xfrm>
          <a:prstGeom prst="rect">
            <a:avLst/>
          </a:prstGeom>
          <a:noFill/>
          <a:ln w="9525">
            <a:solidFill>
              <a:srgbClr val="0E165E"/>
            </a:solidFill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2643188" y="4286250"/>
            <a:ext cx="2357437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997" name="Рисунок 20" descr="P1140528.JPG"/>
          <p:cNvPicPr>
            <a:picLocks noChangeAspect="1"/>
          </p:cNvPicPr>
          <p:nvPr/>
        </p:nvPicPr>
        <p:blipFill>
          <a:blip r:embed="rId6"/>
          <a:srcRect l="12500" r="28906"/>
          <a:stretch>
            <a:fillRect/>
          </a:stretch>
        </p:blipFill>
        <p:spPr bwMode="auto">
          <a:xfrm>
            <a:off x="2928938" y="4429125"/>
            <a:ext cx="1757362" cy="2000250"/>
          </a:xfrm>
          <a:prstGeom prst="rect">
            <a:avLst/>
          </a:prstGeom>
          <a:noFill/>
          <a:ln w="9525">
            <a:solidFill>
              <a:srgbClr val="0E165E"/>
            </a:solidFill>
            <a:miter lim="800000"/>
            <a:headEnd/>
            <a:tailEnd/>
          </a:ln>
        </p:spPr>
      </p:pic>
      <p:pic>
        <p:nvPicPr>
          <p:cNvPr id="41998" name="Рисунок 15" descr="P1140577.JPG"/>
          <p:cNvPicPr>
            <a:picLocks noChangeAspect="1"/>
          </p:cNvPicPr>
          <p:nvPr/>
        </p:nvPicPr>
        <p:blipFill>
          <a:blip r:embed="rId7"/>
          <a:srcRect l="3468" r="27792" b="17513"/>
          <a:stretch>
            <a:fillRect/>
          </a:stretch>
        </p:blipFill>
        <p:spPr bwMode="auto">
          <a:xfrm>
            <a:off x="6072188" y="1143000"/>
            <a:ext cx="1874837" cy="1500188"/>
          </a:xfrm>
          <a:prstGeom prst="rect">
            <a:avLst/>
          </a:prstGeom>
          <a:noFill/>
          <a:ln w="9525">
            <a:solidFill>
              <a:srgbClr val="00133A"/>
            </a:solidFill>
            <a:miter lim="800000"/>
            <a:headEnd/>
            <a:tailEnd/>
          </a:ln>
        </p:spPr>
      </p:pic>
      <p:pic>
        <p:nvPicPr>
          <p:cNvPr id="41999" name="Рисунок 17" descr="P1140544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643688" y="4857750"/>
            <a:ext cx="1892300" cy="1262063"/>
          </a:xfrm>
          <a:prstGeom prst="rect">
            <a:avLst/>
          </a:prstGeom>
          <a:noFill/>
          <a:ln w="9525">
            <a:solidFill>
              <a:srgbClr val="00133A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 advClick="0" advTm="3000"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642938" y="500063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E165E"/>
                </a:solidFill>
              </a:rPr>
              <a:t>Спасибо за внимание!</a:t>
            </a:r>
          </a:p>
        </p:txBody>
      </p:sp>
      <p:pic>
        <p:nvPicPr>
          <p:cNvPr id="43010" name="Рисунок 2" descr="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2500313"/>
            <a:ext cx="3524250" cy="2643187"/>
          </a:xfrm>
          <a:prstGeom prst="rect">
            <a:avLst/>
          </a:prstGeom>
          <a:noFill/>
          <a:ln w="38100">
            <a:solidFill>
              <a:srgbClr val="0E165E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/>
          </p:nvPr>
        </p:nvSpPr>
        <p:spPr>
          <a:xfrm>
            <a:off x="571500" y="285750"/>
            <a:ext cx="7772400" cy="1470025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Васильковая Гжель </a:t>
            </a:r>
          </a:p>
        </p:txBody>
      </p:sp>
      <p:pic>
        <p:nvPicPr>
          <p:cNvPr id="16387" name="Рисунок 3" descr="88 (2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4043" y="3584401"/>
            <a:ext cx="2739857" cy="1987739"/>
          </a:xfrm>
          <a:prstGeom prst="rect">
            <a:avLst/>
          </a:prstGeom>
          <a:noFill/>
          <a:ln w="38100">
            <a:solidFill>
              <a:srgbClr val="00133A"/>
            </a:solidFill>
            <a:miter lim="800000"/>
            <a:headEnd/>
            <a:tailEnd/>
          </a:ln>
        </p:spPr>
      </p:pic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785813" y="1714500"/>
            <a:ext cx="500062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133A"/>
                </a:solidFill>
                <a:cs typeface="Arial" charset="0"/>
              </a:rPr>
              <a:t> Есть в России такое местечко,</a:t>
            </a:r>
          </a:p>
          <a:p>
            <a:r>
              <a:rPr lang="ru-RU" sz="2000">
                <a:solidFill>
                  <a:srgbClr val="00133A"/>
                </a:solidFill>
                <a:cs typeface="Arial" charset="0"/>
              </a:rPr>
              <a:t> Где белая рощица, синяя речка.</a:t>
            </a:r>
          </a:p>
          <a:p>
            <a:r>
              <a:rPr lang="ru-RU" sz="2000">
                <a:solidFill>
                  <a:srgbClr val="00133A"/>
                </a:solidFill>
                <a:cs typeface="Arial" charset="0"/>
              </a:rPr>
              <a:t> В этой негромкой российской природе</a:t>
            </a:r>
          </a:p>
          <a:p>
            <a:r>
              <a:rPr lang="ru-RU" sz="2000">
                <a:solidFill>
                  <a:srgbClr val="00133A"/>
                </a:solidFill>
                <a:cs typeface="Arial" charset="0"/>
              </a:rPr>
              <a:t> Слышится эхо волшебных мелодий.</a:t>
            </a:r>
          </a:p>
          <a:p>
            <a:r>
              <a:rPr lang="ru-RU" sz="2000">
                <a:solidFill>
                  <a:srgbClr val="00133A"/>
                </a:solidFill>
                <a:cs typeface="Arial" charset="0"/>
              </a:rPr>
              <a:t> И светлеет вода родниковая, </a:t>
            </a:r>
          </a:p>
          <a:p>
            <a:r>
              <a:rPr lang="ru-RU" sz="2000">
                <a:solidFill>
                  <a:srgbClr val="00133A"/>
                </a:solidFill>
                <a:cs typeface="Arial" charset="0"/>
              </a:rPr>
              <a:t> И дыхание ветра слышней:</a:t>
            </a:r>
          </a:p>
          <a:p>
            <a:r>
              <a:rPr lang="ru-RU" sz="2000">
                <a:solidFill>
                  <a:srgbClr val="00133A"/>
                </a:solidFill>
                <a:cs typeface="Arial" charset="0"/>
              </a:rPr>
              <a:t> Расцветает Гжель васильковая,</a:t>
            </a:r>
          </a:p>
          <a:p>
            <a:r>
              <a:rPr lang="ru-RU" sz="2000">
                <a:solidFill>
                  <a:srgbClr val="00133A"/>
                </a:solidFill>
                <a:cs typeface="Arial" charset="0"/>
              </a:rPr>
              <a:t> Незабудковая Гжель.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0E165E"/>
                </a:solidFill>
                <a:latin typeface="Arial" charset="0"/>
                <a:cs typeface="Arial" charset="0"/>
              </a:rPr>
              <a:t>Проблема </a:t>
            </a:r>
          </a:p>
        </p:txBody>
      </p:sp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642910" y="1643050"/>
            <a:ext cx="8215313" cy="25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cs typeface="Arial" charset="0"/>
              </a:rPr>
              <a:t>В настоящее время утрачена такая нравственная ценность, как патриотизм. У детей слабо развит познавательный интерес об истории народных промыслов, о народных мастерах, особенностях росписи.</a:t>
            </a:r>
            <a:r>
              <a:rPr lang="ru-RU" sz="2000" dirty="0">
                <a:solidFill>
                  <a:srgbClr val="00133A"/>
                </a:solidFill>
                <a:ea typeface="Lucida Sans Unicode" pitchFamily="34" charset="0"/>
                <a:cs typeface="Arial" charset="0"/>
              </a:rPr>
              <a:t> </a:t>
            </a:r>
            <a:r>
              <a:rPr lang="ru-RU" sz="2000" dirty="0">
                <a:solidFill>
                  <a:srgbClr val="00133A"/>
                </a:solidFill>
                <a:cs typeface="Arial" charset="0"/>
              </a:rPr>
              <a:t>Недостаточно практических разработок условий, оптимизирующих процесс развития художественных способностей и творческого воображения у детей. </a:t>
            </a:r>
          </a:p>
          <a:p>
            <a:pPr>
              <a:lnSpc>
                <a:spcPct val="115000"/>
              </a:lnSpc>
            </a:pPr>
            <a:r>
              <a:rPr lang="ru-RU" sz="2000" dirty="0">
                <a:solidFill>
                  <a:srgbClr val="00133A"/>
                </a:solidFill>
                <a:cs typeface="Lucida Sans Unicode" pitchFamily="34" charset="0"/>
              </a:rPr>
              <a:t>Что для этого нужно делать? </a:t>
            </a: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1571604" y="785794"/>
            <a:ext cx="5429288" cy="11430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Актуальность  </a:t>
            </a:r>
          </a:p>
        </p:txBody>
      </p:sp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071563" y="2000250"/>
            <a:ext cx="7072312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60363"/>
            <a:endParaRPr lang="ru-RU" sz="900" dirty="0"/>
          </a:p>
          <a:p>
            <a:pPr indent="360363" eaLnBrk="0" hangingPunct="0"/>
            <a:r>
              <a:rPr lang="ru-RU" sz="2000" dirty="0">
                <a:solidFill>
                  <a:srgbClr val="00133A"/>
                </a:solidFill>
                <a:cs typeface="Times New Roman" pitchFamily="18" charset="0"/>
              </a:rPr>
              <a:t>- Недостаточный уровень знаний детей в области декоративно-прикладного творчества русского народа;</a:t>
            </a:r>
            <a:endParaRPr lang="ru-RU" sz="2000" dirty="0">
              <a:solidFill>
                <a:srgbClr val="00133A"/>
              </a:solidFill>
            </a:endParaRPr>
          </a:p>
          <a:p>
            <a:pPr indent="360363" eaLnBrk="0" hangingPunct="0"/>
            <a:r>
              <a:rPr lang="ru-RU" sz="2000" dirty="0">
                <a:solidFill>
                  <a:srgbClr val="00133A"/>
                </a:solidFill>
                <a:cs typeface="Times New Roman" pitchFamily="18" charset="0"/>
              </a:rPr>
              <a:t>- Недостаточный уровень компетентности  у  родителей в области русских народно- прикладных художественных промыслах.</a:t>
            </a:r>
            <a:endParaRPr lang="ru-RU" sz="2000" dirty="0">
              <a:solidFill>
                <a:srgbClr val="00133A"/>
              </a:solidFill>
            </a:endParaRPr>
          </a:p>
          <a:p>
            <a:pPr indent="360363" eaLnBrk="0" hangingPunct="0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133A"/>
                </a:solidFill>
                <a:latin typeface="Arial" charset="0"/>
                <a:cs typeface="Arial" charset="0"/>
              </a:rPr>
              <a:t>Цель: </a:t>
            </a:r>
          </a:p>
        </p:txBody>
      </p:sp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785813" y="2016125"/>
            <a:ext cx="792956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/>
            <a:r>
              <a:rPr lang="ru-RU" sz="2400" dirty="0">
                <a:solidFill>
                  <a:srgbClr val="00133A"/>
                </a:solidFill>
              </a:rPr>
              <a:t>Узнать о росписи Гжель, как о «синем волшебстве», хранительнице доброго мастерства русского народа.</a:t>
            </a:r>
          </a:p>
          <a:p>
            <a:pPr indent="449263"/>
            <a:r>
              <a:rPr lang="ru-RU" sz="2400" dirty="0">
                <a:solidFill>
                  <a:srgbClr val="00133A"/>
                </a:solidFill>
              </a:rPr>
              <a:t>Обобщить результаты коллективной творческой деятельности детей, родителей и педагогов в ходе реализации проекта «Васильковая Гжель»</a:t>
            </a:r>
          </a:p>
          <a:p>
            <a:pPr indent="449263"/>
            <a:endParaRPr lang="ru-RU" sz="2400" dirty="0">
              <a:solidFill>
                <a:srgbClr val="002060"/>
              </a:solidFill>
            </a:endParaRPr>
          </a:p>
          <a:p>
            <a:pPr indent="449263"/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9459" name="Прямоугольник 4"/>
          <p:cNvSpPr>
            <a:spLocks noChangeArrowheads="1"/>
          </p:cNvSpPr>
          <p:nvPr/>
        </p:nvSpPr>
        <p:spPr bwMode="auto">
          <a:xfrm>
            <a:off x="2071688" y="4000500"/>
            <a:ext cx="4572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Calibri" pitchFamily="34" charset="0"/>
              </a:rPr>
              <a:t> 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714480" y="1571612"/>
          <a:ext cx="628654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1474788" y="214313"/>
            <a:ext cx="63690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solidFill>
                  <a:srgbClr val="00133A"/>
                </a:solidFill>
                <a:cs typeface="Arial" charset="0"/>
              </a:rPr>
              <a:t>Модель </a:t>
            </a:r>
          </a:p>
          <a:p>
            <a:pPr algn="ctr"/>
            <a:r>
              <a:rPr lang="ru-RU" sz="2400" b="1">
                <a:solidFill>
                  <a:srgbClr val="00133A"/>
                </a:solidFill>
                <a:cs typeface="Arial" charset="0"/>
              </a:rPr>
              <a:t>интеграции образовательных областей </a:t>
            </a:r>
          </a:p>
          <a:p>
            <a:pPr algn="ctr"/>
            <a:r>
              <a:rPr lang="ru-RU" sz="2400" b="1">
                <a:solidFill>
                  <a:srgbClr val="00133A"/>
                </a:solidFill>
                <a:cs typeface="Arial" charset="0"/>
              </a:rPr>
              <a:t>при реализации проекта</a:t>
            </a:r>
          </a:p>
        </p:txBody>
      </p: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 стрелкой 20"/>
          <p:cNvCxnSpPr/>
          <p:nvPr/>
        </p:nvCxnSpPr>
        <p:spPr>
          <a:xfrm rot="10800000" flipV="1">
            <a:off x="2571750" y="1071563"/>
            <a:ext cx="571500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2" idx="4"/>
            <a:endCxn id="37" idx="0"/>
          </p:cNvCxnSpPr>
          <p:nvPr/>
        </p:nvCxnSpPr>
        <p:spPr>
          <a:xfrm rot="16200000" flipH="1">
            <a:off x="4189810" y="1475184"/>
            <a:ext cx="657214" cy="107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786446" y="1071546"/>
            <a:ext cx="776287" cy="617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6000760" y="3357562"/>
            <a:ext cx="2571750" cy="2928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133A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133A"/>
                </a:solidFill>
                <a:latin typeface="Arial" pitchFamily="34" charset="0"/>
                <a:ea typeface="Times New Roman"/>
                <a:cs typeface="Arial" pitchFamily="34" charset="0"/>
              </a:rPr>
              <a:t>Познакомить  детей с  народным художественным  промыслом Гжель, его историей возникновения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133A"/>
                </a:solidFill>
                <a:latin typeface="Arial" pitchFamily="34" charset="0"/>
                <a:ea typeface="Times New Roman"/>
                <a:cs typeface="Arial" pitchFamily="34" charset="0"/>
              </a:rPr>
              <a:t> Формировать умение видеть характерные отличительные особенности изделий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0E165E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200" dirty="0">
              <a:solidFill>
                <a:srgbClr val="0E165E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200" dirty="0">
              <a:solidFill>
                <a:srgbClr val="0E165E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0E165E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200" dirty="0">
              <a:solidFill>
                <a:srgbClr val="0E165E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00034" y="2857496"/>
            <a:ext cx="2571750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Char char="•"/>
              <a:defRPr/>
            </a:pPr>
            <a:r>
              <a:rPr lang="ru-RU" sz="1200">
                <a:solidFill>
                  <a:srgbClr val="00133A"/>
                </a:solidFill>
                <a:latin typeface="Arial" charset="0"/>
                <a:ea typeface="Times New Roman" pitchFamily="18" charset="0"/>
                <a:cs typeface="Arial" charset="0"/>
              </a:rPr>
              <a:t>  Совершенствовать  умение составлять узор в полосе, в различных формах, на готовых силуэтах посуды, обрамляющий узор </a:t>
            </a:r>
          </a:p>
          <a:p>
            <a:pPr>
              <a:buFont typeface="Arial" charset="0"/>
              <a:buChar char="•"/>
              <a:defRPr/>
            </a:pPr>
            <a:r>
              <a:rPr lang="ru-RU" sz="1200">
                <a:solidFill>
                  <a:srgbClr val="00133A"/>
                </a:solidFill>
                <a:latin typeface="Arial" charset="0"/>
                <a:ea typeface="Times New Roman" pitchFamily="18" charset="0"/>
                <a:cs typeface="Arial" charset="0"/>
              </a:rPr>
              <a:t>  Развивать эстетический вкус, художественное восприятие предметов народного промысла, творческие способности</a:t>
            </a:r>
          </a:p>
          <a:p>
            <a:pPr>
              <a:buFont typeface="Arial" charset="0"/>
              <a:buChar char="•"/>
              <a:defRPr/>
            </a:pPr>
            <a:r>
              <a:rPr lang="ru-RU" sz="1200">
                <a:solidFill>
                  <a:srgbClr val="00133A"/>
                </a:solidFill>
                <a:latin typeface="Arial" charset="0"/>
                <a:ea typeface="Times New Roman" pitchFamily="18" charset="0"/>
                <a:cs typeface="Arial" charset="0"/>
              </a:rPr>
              <a:t>Активизировать речь детей</a:t>
            </a:r>
          </a:p>
          <a:p>
            <a:pPr>
              <a:buFont typeface="Arial" charset="0"/>
              <a:buChar char="•"/>
              <a:defRPr/>
            </a:pPr>
            <a:r>
              <a:rPr lang="ru-RU" sz="1200">
                <a:solidFill>
                  <a:srgbClr val="00133A"/>
                </a:solidFill>
                <a:latin typeface="Arial" charset="0"/>
                <a:ea typeface="Times New Roman" pitchFamily="18" charset="0"/>
                <a:cs typeface="Arial" charset="0"/>
              </a:rPr>
              <a:t> Формировать умение  приемов  вырезания из бумаги форм наиболее распространенных изделий (кружки, чашки, вазы, чайник).</a:t>
            </a:r>
          </a:p>
          <a:p>
            <a:pPr>
              <a:buFont typeface="Arial" charset="0"/>
              <a:buChar char="•"/>
              <a:defRPr/>
            </a:pPr>
            <a:endParaRPr lang="ru-RU" sz="1200">
              <a:solidFill>
                <a:srgbClr val="00133A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500430" y="3571876"/>
            <a:ext cx="2214562" cy="2500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400" dirty="0">
              <a:solidFill>
                <a:srgbClr val="00133A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Воспитывать интерес к русскому народному творчеству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 Воспитывать уважение к труду людей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 Воспитывать любознательность.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6143625" y="1428736"/>
            <a:ext cx="3000375" cy="15001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Образовательные</a:t>
            </a:r>
          </a:p>
        </p:txBody>
      </p:sp>
      <p:sp>
        <p:nvSpPr>
          <p:cNvPr id="36" name="Овал 35"/>
          <p:cNvSpPr/>
          <p:nvPr/>
        </p:nvSpPr>
        <p:spPr>
          <a:xfrm>
            <a:off x="500034" y="1285860"/>
            <a:ext cx="2428875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Развивающие</a:t>
            </a:r>
          </a:p>
        </p:txBody>
      </p:sp>
      <p:sp>
        <p:nvSpPr>
          <p:cNvPr id="37" name="Овал 36"/>
          <p:cNvSpPr/>
          <p:nvPr/>
        </p:nvSpPr>
        <p:spPr>
          <a:xfrm>
            <a:off x="3143240" y="1857364"/>
            <a:ext cx="2857500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Воспитательные</a:t>
            </a:r>
          </a:p>
        </p:txBody>
      </p:sp>
      <p:sp>
        <p:nvSpPr>
          <p:cNvPr id="42" name="Овал 41"/>
          <p:cNvSpPr/>
          <p:nvPr/>
        </p:nvSpPr>
        <p:spPr>
          <a:xfrm>
            <a:off x="2857500" y="285750"/>
            <a:ext cx="32146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rgbClr val="00133A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</p:txBody>
      </p:sp>
      <p:cxnSp>
        <p:nvCxnSpPr>
          <p:cNvPr id="44" name="Прямая со стрелкой 43"/>
          <p:cNvCxnSpPr/>
          <p:nvPr/>
        </p:nvCxnSpPr>
        <p:spPr>
          <a:xfrm rot="5400000">
            <a:off x="1428729" y="2571743"/>
            <a:ext cx="428625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31" idx="0"/>
          </p:cNvCxnSpPr>
          <p:nvPr/>
        </p:nvCxnSpPr>
        <p:spPr>
          <a:xfrm rot="5400000">
            <a:off x="7072327" y="3071806"/>
            <a:ext cx="500065" cy="71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37" idx="4"/>
          </p:cNvCxnSpPr>
          <p:nvPr/>
        </p:nvCxnSpPr>
        <p:spPr>
          <a:xfrm rot="5400000">
            <a:off x="4321961" y="3321842"/>
            <a:ext cx="428632" cy="71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500042"/>
          <a:ext cx="6929486" cy="571504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510939"/>
                <a:gridCol w="3418547"/>
              </a:tblGrid>
              <a:tr h="1039034"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Частные</a:t>
                      </a:r>
                      <a:r>
                        <a:rPr lang="ru-RU" sz="2000" baseline="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 вопросы</a:t>
                      </a:r>
                      <a:endParaRPr lang="ru-RU" sz="20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Темы исследования</a:t>
                      </a:r>
                      <a:endParaRPr lang="ru-RU" sz="20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5084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Откуда пошла голубая Гжель?</a:t>
                      </a:r>
                      <a:endParaRPr lang="ru-RU" sz="18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История возникновения Гжели</a:t>
                      </a:r>
                      <a:endParaRPr lang="ru-RU" sz="18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6258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Какие предметы изготавливали гжельские мастера?</a:t>
                      </a:r>
                    </a:p>
                    <a:p>
                      <a:endParaRPr lang="ru-RU" sz="18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Технология изготовления  предметов Гжели</a:t>
                      </a:r>
                      <a:endParaRPr lang="ru-RU" sz="18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6625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Какие элементы росписи встречаются в Гжели?</a:t>
                      </a:r>
                    </a:p>
                    <a:p>
                      <a:endParaRPr lang="ru-RU" sz="18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133A"/>
                          </a:solidFill>
                          <a:latin typeface="Arial" pitchFamily="34" charset="0"/>
                          <a:cs typeface="Arial" pitchFamily="34" charset="0"/>
                        </a:rPr>
                        <a:t>Овладение детьми навыками Гжельской росписи</a:t>
                      </a:r>
                    </a:p>
                    <a:p>
                      <a:endParaRPr lang="ru-RU" sz="1800" dirty="0">
                        <a:solidFill>
                          <a:srgbClr val="00133A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 advClick="0" advTm="3000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1868</Words>
  <Application>Microsoft Office PowerPoint</Application>
  <PresentationFormat>Экран (4:3)</PresentationFormat>
  <Paragraphs>292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Слайд 2</vt:lpstr>
      <vt:lpstr>Васильковая Гжель </vt:lpstr>
      <vt:lpstr>Проблема </vt:lpstr>
      <vt:lpstr>Актуальность  </vt:lpstr>
      <vt:lpstr>Цель: </vt:lpstr>
      <vt:lpstr>Слайд 7</vt:lpstr>
      <vt:lpstr>Слайд 8</vt:lpstr>
      <vt:lpstr>Слайд 9</vt:lpstr>
      <vt:lpstr>Формы и методы реализации проекта</vt:lpstr>
      <vt:lpstr>Слайд 11</vt:lpstr>
      <vt:lpstr>Слайд 12</vt:lpstr>
      <vt:lpstr>Слайд 13</vt:lpstr>
      <vt:lpstr>Слайд 14</vt:lpstr>
      <vt:lpstr>Деятельность музыкального работника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Васильковое чудо</dc:title>
  <dc:creator>Жека</dc:creator>
  <cp:lastModifiedBy>Admin</cp:lastModifiedBy>
  <cp:revision>154</cp:revision>
  <dcterms:modified xsi:type="dcterms:W3CDTF">2013-11-05T12:49:04Z</dcterms:modified>
</cp:coreProperties>
</file>