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62" r:id="rId4"/>
    <p:sldId id="257" r:id="rId5"/>
    <p:sldId id="265" r:id="rId6"/>
    <p:sldId id="258" r:id="rId7"/>
    <p:sldId id="259" r:id="rId8"/>
    <p:sldId id="260" r:id="rId9"/>
    <p:sldId id="266" r:id="rId10"/>
    <p:sldId id="261" r:id="rId11"/>
    <p:sldId id="263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7FA01-F145-49B8-BE84-733C134E008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CD7BF-DD4A-4E16-9376-2779665A2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D7BF-DD4A-4E16-9376-2779665A235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E2485D-DB4A-4F45-A22A-4878B21934F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410446-1C67-4DA5-8A8E-DBF26250D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4;&#1080;&#1076;&#1077;&#1086;\Desktop\&#1084;&#1072;&#1089;&#1083;&#1077;&#1085;&#1080;&#1094;&#1072;\&#1084;&#1072;&#1089;&#1083;&#1077;&#1085;&#1080;&#1094;&#1072;%20&#1087;&#1077;&#1089;&#1085;&#1080;\oj-bliny-bliny-blin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"/>
            <a:ext cx="4248472" cy="18448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группа 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«сказка»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j-bliny-bliny-bli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05484498_rus_ornament-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32240" y="107734"/>
            <a:ext cx="2160240" cy="64633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каждый дом!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Встанем утром рано,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Напечём блинов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творогом, сметаной,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мёдом. Будь здоров!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маслом и вареньем,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Вам угощенье!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Масленицу встретим.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Чучело сожжём.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мы отметим.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каждый дом!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Яркий лучик солнца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Каждому в оконце!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84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052736"/>
            <a:ext cx="6084168" cy="405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05484498_rus_ornament-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680520" cy="157018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dirty="0" smtClean="0"/>
              <a:t>Ну-ка, съешь блина,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Чтоб пришла весна!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260648"/>
            <a:ext cx="3960440" cy="6120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Здравствуй, Масленица!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Дай нам маслица!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блинов себе горячих напечём –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метели и морозы нипочём!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есть сковорода,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страшны нам холода,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Потому что блин горячий –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лучшая еда!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 не мышь пищит,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мороз трещит,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сковородке блин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блином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шкварчит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1484784"/>
            <a:ext cx="4608511" cy="46413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 с селёдочкою,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 с икорочкою,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 по краю с золотистою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Корочкою!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Вот так Масленица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Дала маслица нам!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Даже в небе появились два блина: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солнце-блин, и рядом блин-луна.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видео\Desktop\Новый год\0_6de1e_f5a3c381_X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Весна приходи, Зима – уходи!!!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85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980728"/>
            <a:ext cx="8208912" cy="54726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5484498_rus_ornament-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34327"/>
            <a:ext cx="7920880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Пышные гуляния Ярмарка венчает.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Масленица, приходи опять!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год Красавицу снова повстречаем.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будем праздновать, блинами угощать!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86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1988840"/>
            <a:ext cx="6876256" cy="458417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видео\Desktop\ДЕНЬ  МАТЕРИ\fon_9bedf14eb643b8fab3f76298dd54df7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532440" cy="68434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66"/>
                </a:solidFill>
              </a:rPr>
              <a:t>нЕделя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МАСЛЕНИЦы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7211144" cy="48965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Ранняя весна, весеннее настроение, общение с друзьями и поедание вкуснейших блинов – это лишь малая часть того, что может нам подарить Масленица.</a:t>
            </a:r>
          </a:p>
          <a:p>
            <a:pPr algn="ctr"/>
            <a:r>
              <a:rPr lang="ru-RU" sz="2600" b="1" dirty="0" smtClean="0">
                <a:solidFill>
                  <a:srgbClr val="0000CC"/>
                </a:solidFill>
              </a:rPr>
              <a:t>В группе Сказка всю масленичную неделю проводились интересные развлечения посвящённые весёлой  масленице!  Рассматривали  иллюстрации  народных </a:t>
            </a:r>
            <a:r>
              <a:rPr lang="ru-RU" sz="2600" b="1" dirty="0" err="1" smtClean="0">
                <a:solidFill>
                  <a:srgbClr val="0000CC"/>
                </a:solidFill>
              </a:rPr>
              <a:t>гуляний,слушали</a:t>
            </a:r>
            <a:r>
              <a:rPr lang="ru-RU" sz="2600" b="1" dirty="0" smtClean="0">
                <a:solidFill>
                  <a:srgbClr val="0000CC"/>
                </a:solidFill>
              </a:rPr>
              <a:t>  русскую народную музыку.   Разучивали с детьми частушки, поговорки, стихи, песни, игры, хороводы.    Пекли блины для всех, угощались!.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видео\Desktop\ДЕНЬ  МАТЕРИ\fon_9bedf14eb643b8fab3f76298dd54df7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532440" cy="684343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317149"/>
            <a:ext cx="7200800" cy="60016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Эй, веселей собирайся народ!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Нынче масленица в гости идет.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Спешите! спешите, спешите!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Друзей с собой захватите!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Тары-бары, тары-бары!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Выходите во дворы!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Будем пляски начинать,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Будем масленицу встречать.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Но пришла пора.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Ай-да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Зимушка-зима, 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Зима славная была.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Проститься,  да с весною подружиться.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Зима-ледяна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зима-студена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Пришла и твоя пора уходить со двора!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Русскую зиму проводить нужно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Задорно, весело</a:t>
            </a:r>
            <a:r>
              <a:rPr kumimoji="0" lang="ru-RU" sz="2400" b="0" i="0" u="none" strike="noStrike" cap="none" normalizeH="0" baseline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</a:t>
            </a:r>
            <a:endParaRPr kumimoji="0" lang="ru-RU" sz="2400" b="0" i="0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64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988840"/>
            <a:ext cx="343906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видео\Desktop\ДЕНЬ  МАТЕРИ\fon_9bedf14eb643b8fab3f76298dd54df7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532440" cy="6843439"/>
          </a:xfrm>
          <a:prstGeom prst="rect">
            <a:avLst/>
          </a:prstGeom>
          <a:noFill/>
        </p:spPr>
      </p:pic>
      <p:pic>
        <p:nvPicPr>
          <p:cNvPr id="2" name="Рисунок 1" descr="65edb008fe97fc5bd5f310a1afa_pre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95696">
            <a:off x="-133023" y="1785298"/>
            <a:ext cx="5394152" cy="418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старину была хорошая русская традиция справлять масленицу веселыми задорными песнями, плясками, и разными играми.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58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4628">
            <a:off x="4769108" y="2661796"/>
            <a:ext cx="3096344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мвидео\Desktop\масленица\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Ай, да, масленица!!! Нарядила нас  в  платочки 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847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3688" t="5532" r="5345" b="9648"/>
          <a:stretch>
            <a:fillRect/>
          </a:stretch>
        </p:blipFill>
        <p:spPr>
          <a:xfrm rot="248251">
            <a:off x="2843808" y="1484784"/>
            <a:ext cx="5328592" cy="33123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70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99575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580410"/>
            <a:ext cx="2448272" cy="45767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Понедельник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Utsaah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Встреча.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Вторник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Utsaah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Заигрыш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Среда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Utsaah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Лакомка.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Четверг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Utsaah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Разгул.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Пятница - Тещин вечерок.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Суббота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Золовкины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посиделки.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Utsaah" pitchFamily="34" charset="0"/>
              </a:rPr>
              <a:t>        Воскресение - Прощенный день или проводы.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Utsaah" pitchFamily="34" charset="0"/>
            </a:endParaRPr>
          </a:p>
        </p:txBody>
      </p:sp>
      <p:pic>
        <p:nvPicPr>
          <p:cNvPr id="8193" name="Picture 1" descr="C:\Users\мвидео\Desktop\масленица\64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5013176"/>
            <a:ext cx="2675088" cy="1512168"/>
          </a:xfrm>
          <a:prstGeom prst="rect">
            <a:avLst/>
          </a:prstGeom>
          <a:noFill/>
        </p:spPr>
      </p:pic>
      <p:pic>
        <p:nvPicPr>
          <p:cNvPr id="6" name="Рисунок 5" descr="IMG_852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19872" y="764703"/>
            <a:ext cx="5040560" cy="439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z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995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65104"/>
            <a:ext cx="5616624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Нынче радуемся мы —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Нынче проводы зимы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52120" y="591419"/>
            <a:ext cx="2592288" cy="341632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Масленица, Масленица,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Дай блинком полакомиться.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Прогони от нас метели,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Прокати на карусели.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Растопи холодный лёд,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весна скорей придёт!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(В. Степанов)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6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96400" flipH="1">
            <a:off x="6626496" y="4014922"/>
            <a:ext cx="2191140" cy="239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8542.JPG"/>
          <p:cNvPicPr>
            <a:picLocks noChangeAspect="1"/>
          </p:cNvPicPr>
          <p:nvPr/>
        </p:nvPicPr>
        <p:blipFill>
          <a:blip r:embed="rId4" cstate="email"/>
          <a:srcRect l="16531"/>
          <a:stretch>
            <a:fillRect/>
          </a:stretch>
        </p:blipFill>
        <p:spPr>
          <a:xfrm>
            <a:off x="683568" y="1124744"/>
            <a:ext cx="4211960" cy="33640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видео\Desktop\масленица\0_51e1d_e5b9e663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3"/>
            <a:ext cx="7560840" cy="122413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Мы давно блинов  не ели мы блиночков захотели…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0_6130e_a5bc8a43_ori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4293096"/>
            <a:ext cx="2411760" cy="2323837"/>
          </a:xfrm>
          <a:prstGeom prst="rect">
            <a:avLst/>
          </a:prstGeom>
        </p:spPr>
      </p:pic>
      <p:pic>
        <p:nvPicPr>
          <p:cNvPr id="7" name="Рисунок 6" descr="IMG_86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15816" y="2348880"/>
            <a:ext cx="4824536" cy="37431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видео\Desktop\ДЕНЬ  МАТЕРИ\fon_9bedf14eb643b8fab3f76298dd54df7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434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53650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Эй, веселый наш народ становитесь в хоровод!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Ну-ка хватит отдыхать, приглашаю поиграть.</a:t>
            </a:r>
            <a:endParaRPr lang="ru-RU" sz="2400" b="1" dirty="0"/>
          </a:p>
        </p:txBody>
      </p:sp>
      <p:pic>
        <p:nvPicPr>
          <p:cNvPr id="9" name="Рисунок 8" descr="IMG_85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892829"/>
            <a:ext cx="7128792" cy="47525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427</Words>
  <Application>Microsoft Office PowerPoint</Application>
  <PresentationFormat>Экран (4:3)</PresentationFormat>
  <Paragraphs>86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           2015 год             группа             «сказка»</vt:lpstr>
      <vt:lpstr>нЕделя  МАСЛЕНИЦы</vt:lpstr>
      <vt:lpstr>Слайд 3</vt:lpstr>
      <vt:lpstr>Слайд 4</vt:lpstr>
      <vt:lpstr>Ай, да, масленица!!! Нарядила нас  в  платочки !!!</vt:lpstr>
      <vt:lpstr>Слайд 6</vt:lpstr>
      <vt:lpstr>Нынче радуемся мы — Нынче проводы зимы </vt:lpstr>
      <vt:lpstr>      </vt:lpstr>
      <vt:lpstr>Слайд 9</vt:lpstr>
      <vt:lpstr>Слайд 10</vt:lpstr>
      <vt:lpstr>              Ну-ка, съешь блина, Чтоб пришла весна! </vt:lpstr>
      <vt:lpstr>Весна приходи, Зима – уходи!!!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мвидео</cp:lastModifiedBy>
  <cp:revision>28</cp:revision>
  <dcterms:created xsi:type="dcterms:W3CDTF">2013-03-14T15:44:00Z</dcterms:created>
  <dcterms:modified xsi:type="dcterms:W3CDTF">2015-02-26T17:50:06Z</dcterms:modified>
</cp:coreProperties>
</file>