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7" r:id="rId2"/>
    <p:sldId id="260" r:id="rId3"/>
    <p:sldId id="258" r:id="rId4"/>
    <p:sldId id="259" r:id="rId5"/>
    <p:sldId id="262" r:id="rId6"/>
    <p:sldId id="268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BF1BF-4CFD-449C-8E53-8ED1923CF2AE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A4982-4298-4977-A06B-FAB098906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C0129-3FD6-4160-B01F-3F769BAD024E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5D9DE-A367-4B4E-8179-95C810635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096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B02B6-707B-4FC2-A1D3-B881D76120E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2593DF-4E64-4020-BA7C-114720820BB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8AA761-930C-4C30-B215-1E42158DB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593DF-4E64-4020-BA7C-114720820BB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AA761-930C-4C30-B215-1E42158DB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42593DF-4E64-4020-BA7C-114720820BB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8AA761-930C-4C30-B215-1E42158DB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593DF-4E64-4020-BA7C-114720820BB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AA761-930C-4C30-B215-1E42158DB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2593DF-4E64-4020-BA7C-114720820BB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8AA761-930C-4C30-B215-1E42158DB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593DF-4E64-4020-BA7C-114720820BB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AA761-930C-4C30-B215-1E42158DB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593DF-4E64-4020-BA7C-114720820BB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AA761-930C-4C30-B215-1E42158DB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593DF-4E64-4020-BA7C-114720820BB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AA761-930C-4C30-B215-1E42158DB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2593DF-4E64-4020-BA7C-114720820BB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AA761-930C-4C30-B215-1E42158DB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593DF-4E64-4020-BA7C-114720820BB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AA761-930C-4C30-B215-1E42158DB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593DF-4E64-4020-BA7C-114720820BB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AA761-930C-4C30-B215-1E42158DBF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42593DF-4E64-4020-BA7C-114720820BB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8AA761-930C-4C30-B215-1E42158DB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&#1055;&#1088;&#1077;&#1079;&#1077;&#1085;&#1090;&#1072;&#1094;&#1080;&#1103;.%20&#1046;&#1080;&#1074;&#1086;&#1090;&#1085;&#1099;&#1077;\&#1047;&#1074;&#1091;&#1082;&#1080;%20&#1078;&#1080;&#1074;&#1086;&#1090;&#1085;&#1099;&#1093;%20-%20&#1051;&#1086;&#1096;&#1072;&#1076;&#1100;.mp3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5;&#1088;&#1077;&#1079;&#1077;&#1085;&#1090;&#1072;&#1094;&#1080;&#1103;.%20&#1046;&#1080;&#1074;&#1086;&#1090;&#1085;&#1099;&#1077;\&#1047;&#1074;&#1091;&#1082;&#1080;%20&#1078;&#1080;&#1074;&#1086;&#1090;&#1085;&#1099;&#1093;%20-%20&#1082;&#1086;&#1096;&#1082;&#1072;.mp3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5;&#1088;&#1077;&#1079;&#1077;&#1085;&#1090;&#1072;&#1094;&#1080;&#1103;.%20&#1046;&#1080;&#1074;&#1086;&#1090;&#1085;&#1099;&#1077;\&#1047;&#1074;&#1091;&#1082;&#1080;%20&#1078;&#1080;&#1074;&#1086;&#1090;&#1085;&#1099;&#1093;%20-%20&#1057;&#1086;&#1073;&#1072;&#1082;&#1072;.mp3" TargetMode="Externa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5;&#1088;&#1077;&#1079;&#1077;&#1085;&#1090;&#1072;&#1094;&#1080;&#1103;.%20&#1046;&#1080;&#1074;&#1086;&#1090;&#1085;&#1099;&#1077;\&#1047;&#1074;&#1091;&#1082;&#1080;%20&#1078;&#1080;&#1074;&#1086;&#1090;&#1085;&#1099;&#1093;%20-%20&#1082;&#1086;&#1088;&#1086;&#1074;&#1072;.mp3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19400" y="1219200"/>
            <a:ext cx="6096000" cy="2868168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«В гости к бабушке»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29222" y="5257800"/>
            <a:ext cx="5114778" cy="11012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 Садова И.Н.</a:t>
            </a:r>
            <a:endParaRPr lang="ru-RU" sz="2400" dirty="0" smtClean="0"/>
          </a:p>
          <a:p>
            <a:endParaRPr lang="ru-RU" sz="6400" dirty="0" smtClean="0"/>
          </a:p>
          <a:p>
            <a:endParaRPr lang="ru-RU" sz="6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2d6d7aee1a4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 l="12486" r="12486"/>
          <a:stretch>
            <a:fillRect/>
          </a:stretch>
        </p:blipFill>
        <p:spPr>
          <a:xfrm>
            <a:off x="1204757" y="63000"/>
            <a:ext cx="6734487" cy="673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Звуки животных - Лошадь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500034" y="6429396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Звуки животных - кош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28596" y="6286520"/>
            <a:ext cx="244475" cy="244475"/>
          </a:xfrm>
          <a:prstGeom prst="rect">
            <a:avLst/>
          </a:prstGeom>
        </p:spPr>
      </p:pic>
      <p:pic>
        <p:nvPicPr>
          <p:cNvPr id="7" name="Содержимое 6" descr="котэ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42910" y="571480"/>
            <a:ext cx="7312086" cy="57240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Звуки животных - Собака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00034" y="6215082"/>
            <a:ext cx="244475" cy="244475"/>
          </a:xfrm>
          <a:prstGeom prst="rect">
            <a:avLst/>
          </a:prstGeom>
        </p:spPr>
      </p:pic>
      <p:pic>
        <p:nvPicPr>
          <p:cNvPr id="5" name="Рисунок 4" descr="соба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500042"/>
            <a:ext cx="7525443" cy="5616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75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506897.jpg"/>
          <p:cNvPicPr>
            <a:picLocks noChangeAspect="1"/>
          </p:cNvPicPr>
          <p:nvPr/>
        </p:nvPicPr>
        <p:blipFill>
          <a:blip r:embed="rId3" cstate="print"/>
          <a:srcRect l="16692" r="16692"/>
          <a:stretch>
            <a:fillRect/>
          </a:stretch>
        </p:blipFill>
        <p:spPr>
          <a:xfrm>
            <a:off x="663682" y="117000"/>
            <a:ext cx="6624000" cy="6624000"/>
          </a:xfrm>
          <a:prstGeom prst="rect">
            <a:avLst/>
          </a:prstGeom>
        </p:spPr>
      </p:pic>
      <p:pic>
        <p:nvPicPr>
          <p:cNvPr id="5" name="Звуки животных - корова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14282" y="635795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2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ght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-214338"/>
            <a:ext cx="9376951" cy="7493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812835376440c0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905000" y="990600"/>
            <a:ext cx="3671887" cy="3527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990600" y="52578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</a:t>
            </a:r>
            <a:r>
              <a:rPr lang="ru-RU" sz="3200" b="1" dirty="0" smtClean="0"/>
              <a:t>СПАСИБО ЗА ВНИМАНИЕ!</a:t>
            </a:r>
            <a:endParaRPr lang="ru-RU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18</Words>
  <Application>Microsoft Office PowerPoint</Application>
  <PresentationFormat>Экран (4:3)</PresentationFormat>
  <Paragraphs>7</Paragraphs>
  <Slides>7</Slides>
  <Notes>1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«В гости к бабушке»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«Домашние   животные»</dc:title>
  <dc:creator>Андрей</dc:creator>
  <cp:lastModifiedBy>Zver</cp:lastModifiedBy>
  <cp:revision>8</cp:revision>
  <dcterms:created xsi:type="dcterms:W3CDTF">2015-01-31T09:57:07Z</dcterms:created>
  <dcterms:modified xsi:type="dcterms:W3CDTF">2015-02-16T19:30:47Z</dcterms:modified>
</cp:coreProperties>
</file>