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2"/>
  </p:sldMasterIdLst>
  <p:notesMasterIdLst>
    <p:notesMasterId r:id="rId7"/>
  </p:notesMasterIdLst>
  <p:handoutMasterIdLst>
    <p:handoutMasterId r:id="rId8"/>
  </p:handoutMasterIdLst>
  <p:sldIdLst>
    <p:sldId id="272" r:id="rId3"/>
    <p:sldId id="273" r:id="rId4"/>
    <p:sldId id="274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E9D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69" autoAdjust="0"/>
    <p:restoredTop sz="76197" autoAdjust="0"/>
  </p:normalViewPr>
  <p:slideViewPr>
    <p:cSldViewPr>
      <p:cViewPr varScale="1">
        <p:scale>
          <a:sx n="79" d="100"/>
          <a:sy n="79" d="100"/>
        </p:scale>
        <p:origin x="-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C4B3D8-5ADB-4A32-BF23-A92F8A52B91A}" type="datetimeFigureOut">
              <a:rPr lang="ru-RU" smtClean="0"/>
              <a:pPr/>
              <a:t>22.02.2015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Полилиния 12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7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18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5" name="Полилиния 24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6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28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0" name="Группа 29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31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олилиния 33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36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олилиния 37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олилиния 38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67702" y="6072206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214290"/>
            <a:ext cx="3024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Одежда по сезону</a:t>
            </a:r>
          </a:p>
          <a:p>
            <a:pPr lvl="0" algn="ctr"/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)летняя</a:t>
            </a:r>
            <a:endParaRPr lang="ru-RU" sz="2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7710" y="2575399"/>
            <a:ext cx="1834290" cy="42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56" y="357166"/>
            <a:ext cx="2022857" cy="25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6" y="428604"/>
            <a:ext cx="1817143" cy="377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4826" y="357166"/>
            <a:ext cx="2157989" cy="33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1356" y="3071810"/>
            <a:ext cx="1909271" cy="33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53718" y="357166"/>
            <a:ext cx="16002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10578" y="3895725"/>
            <a:ext cx="17653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biLevel thresh="50000"/>
          </a:blip>
          <a:srcRect/>
          <a:stretch>
            <a:fillRect/>
          </a:stretch>
        </p:blipFill>
        <p:spPr bwMode="auto">
          <a:xfrm>
            <a:off x="5595934" y="4357694"/>
            <a:ext cx="2446838" cy="22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73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  <a:alpha val="76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6310314" y="1928802"/>
            <a:ext cx="3219650" cy="26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" y="214290"/>
            <a:ext cx="3024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Одежда по сезону</a:t>
            </a:r>
          </a:p>
          <a:p>
            <a:pPr lvl="0" algn="ctr"/>
            <a:r>
              <a:rPr lang="ru-RU" sz="20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 демисезонная</a:t>
            </a:r>
            <a:endParaRPr lang="ru-RU" sz="20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3586" y="1428736"/>
            <a:ext cx="2482857" cy="441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56" y="1357298"/>
            <a:ext cx="2716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904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214290"/>
            <a:ext cx="3024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Одежда по сезону</a:t>
            </a:r>
          </a:p>
          <a:p>
            <a:pPr lvl="0" algn="ctr"/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 зимняя</a:t>
            </a:r>
            <a:endParaRPr lang="ru-RU" sz="2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4" y="857232"/>
            <a:ext cx="2902858" cy="37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857" y="571480"/>
            <a:ext cx="2857143" cy="5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76" y="642918"/>
            <a:ext cx="3333334" cy="33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56" y="4572008"/>
            <a:ext cx="5553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157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D447-1C8C-4A4B-BFB2-E33E93DC5CB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19536" y="288768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36" y="642918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80" y="1071546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794" y="3500438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8" y="4714884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64" y="2428868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5222" y="2285992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1714488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76" y="4572008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8098" y="3857628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2214" y="2714620"/>
            <a:ext cx="742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1000108"/>
            <a:ext cx="3714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343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29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2013-03-08T15:15:22Z</dcterms:created>
  <dcterms:modified xsi:type="dcterms:W3CDTF">2015-02-22T02:42:42Z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